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3" r:id="rId3"/>
    <p:sldId id="272" r:id="rId4"/>
    <p:sldId id="256" r:id="rId5"/>
    <p:sldId id="275" r:id="rId6"/>
    <p:sldId id="276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FF2BB-DF3E-43AD-95A7-D386E0883BF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EBCE-EC8E-45E8-A0D4-AF67E1678B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04664"/>
            <a:ext cx="8390166" cy="583264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Классный час на тему: </a:t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/>
              <a:t>Латинский алфавит – язык науки и образования </a:t>
            </a:r>
            <a:r>
              <a:rPr lang="en-US" sz="4000" b="1" dirty="0" smtClean="0"/>
              <a:t>XXI</a:t>
            </a:r>
            <a:r>
              <a:rPr lang="ru-RU" sz="4000" b="1" dirty="0" smtClean="0"/>
              <a:t> века</a:t>
            </a:r>
            <a:r>
              <a:rPr lang="ru-RU" sz="4000" dirty="0" smtClean="0"/>
              <a:t> </a:t>
            </a:r>
            <a:br>
              <a:rPr lang="ru-RU" sz="4000" dirty="0" smtClean="0"/>
            </a:b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573016"/>
            <a:ext cx="8075240" cy="2592288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Президент Н.А.Назарбаев объявил, что казахский язык будет переведен на латиницу. Переход Казахстана на латинский алфавит может произойти уже с 2025 года.</a:t>
            </a:r>
            <a:endParaRPr lang="ru-RU" sz="3600" dirty="0"/>
          </a:p>
        </p:txBody>
      </p:sp>
      <p:pic>
        <p:nvPicPr>
          <p:cNvPr id="28674" name="Picture 2" descr="F:\калыкова\presiden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548680"/>
            <a:ext cx="3528392" cy="2459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04664"/>
            <a:ext cx="5857916" cy="144016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Казахский </a:t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алфавит</a:t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Georgia" pitchFamily="18" charset="0"/>
              </a:rPr>
              <a:t> 	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14338" name="Picture 2" descr="http://polesenke.ru/images/prezentatsia/russkiy_alfavi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628800"/>
            <a:ext cx="3168352" cy="403014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724128" y="404664"/>
            <a:ext cx="3419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Русский 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алфавит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earth-chronicles.ru/Con_news7/Kaz_Let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69143"/>
            <a:ext cx="5112568" cy="25672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556792"/>
          <a:ext cx="4464496" cy="3960440"/>
        </p:xfrm>
        <a:graphic>
          <a:graphicData uri="http://schemas.openxmlformats.org/drawingml/2006/table">
            <a:tbl>
              <a:tblPr/>
              <a:tblGrid>
                <a:gridCol w="558062"/>
                <a:gridCol w="558062"/>
                <a:gridCol w="558062"/>
                <a:gridCol w="558062"/>
                <a:gridCol w="558062"/>
                <a:gridCol w="558062"/>
                <a:gridCol w="558062"/>
                <a:gridCol w="558062"/>
              </a:tblGrid>
              <a:tr h="990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ru-RU" sz="1700" dirty="0" err="1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a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A' a'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B 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D 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E 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F 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G 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G' g'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</a:tr>
              <a:tr h="990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H 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1700" dirty="0" err="1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i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I' i'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J j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K k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L 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M 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N 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</a:tr>
              <a:tr h="990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N' n'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O 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O' o'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P 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Q q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R 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S 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S' s'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F"/>
                    </a:solidFill>
                  </a:tcPr>
                </a:tc>
              </a:tr>
              <a:tr h="990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C' c'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T 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U 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U' u'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V 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Y 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Y' y'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Z </a:t>
                      </a:r>
                      <a:r>
                        <a:rPr lang="ru-RU" sz="1700" dirty="0" err="1">
                          <a:solidFill>
                            <a:srgbClr val="222222"/>
                          </a:solidFill>
                          <a:latin typeface="Microsoft Sans Serif"/>
                          <a:ea typeface="Times New Roman"/>
                          <a:cs typeface="Times New Roman"/>
                        </a:rPr>
                        <a:t>z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41275" marB="4127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EF"/>
                    </a:solidFill>
                  </a:tcPr>
                </a:tc>
              </a:tr>
            </a:tbl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-83696"/>
            <a:ext cx="4355976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вариант</a:t>
            </a:r>
            <a:r>
              <a:rPr lang="ru-RU" sz="2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перехода казахского алфавита на латиницу.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9" name="Picture 7" descr="http://elviraz.ucoz.ru/pict/A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412776"/>
            <a:ext cx="3585998" cy="432048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148064" y="332656"/>
            <a:ext cx="29676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Английский язык</a:t>
            </a:r>
            <a:endParaRPr lang="ru-RU" sz="28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u="sng" dirty="0">
                <a:solidFill>
                  <a:prstClr val="black"/>
                </a:solidFill>
              </a:rPr>
              <a:t>Вставить в пословицу пропущенное слово и перевести его на казахский язык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163" y="2087555"/>
            <a:ext cx="6419056" cy="2736304"/>
          </a:xfrm>
        </p:spPr>
        <p:txBody>
          <a:bodyPr/>
          <a:lstStyle/>
          <a:p>
            <a:pPr lvl="0"/>
            <a:r>
              <a:rPr lang="ru-RU" sz="2400" b="1" dirty="0" smtClean="0">
                <a:solidFill>
                  <a:prstClr val="black"/>
                </a:solidFill>
              </a:rPr>
              <a:t>а</a:t>
            </a:r>
            <a:r>
              <a:rPr lang="ru-RU" sz="2400" b="1" dirty="0">
                <a:solidFill>
                  <a:prstClr val="black"/>
                </a:solidFill>
              </a:rPr>
              <a:t>) «... говорит в глаза, а недруг за глаза» </a:t>
            </a:r>
          </a:p>
          <a:p>
            <a:pPr lvl="0"/>
            <a:r>
              <a:rPr lang="ru-RU" sz="2400" b="1" dirty="0">
                <a:solidFill>
                  <a:prstClr val="black"/>
                </a:solidFill>
              </a:rPr>
              <a:t>б) «Кашу ... не испортишь» </a:t>
            </a:r>
          </a:p>
          <a:p>
            <a:pPr lvl="0"/>
            <a:r>
              <a:rPr lang="ru-RU" sz="2400" b="1" dirty="0">
                <a:solidFill>
                  <a:prstClr val="black"/>
                </a:solidFill>
              </a:rPr>
              <a:t>в) «Без труда не вынешь ... из пруда»</a:t>
            </a:r>
          </a:p>
          <a:p>
            <a:pPr lvl="0"/>
            <a:r>
              <a:rPr lang="ru-RU" sz="2400" b="1" dirty="0">
                <a:solidFill>
                  <a:prstClr val="black"/>
                </a:solidFill>
              </a:rPr>
              <a:t>г) «... рубят, щепки летят»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72781" y="2095195"/>
            <a:ext cx="1527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(</a:t>
            </a:r>
            <a:r>
              <a:rPr lang="ru-RU" sz="2400" b="1" dirty="0"/>
              <a:t>друг, </a:t>
            </a:r>
            <a:r>
              <a:rPr lang="ru-RU" sz="2400" b="1" dirty="0" err="1" smtClean="0"/>
              <a:t>дос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588224" y="2453952"/>
            <a:ext cx="2624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</a:t>
            </a:r>
            <a:r>
              <a:rPr lang="ru-RU" sz="2400" b="1" dirty="0"/>
              <a:t>маслом, </a:t>
            </a:r>
            <a:r>
              <a:rPr lang="ru-RU" sz="2400" b="1" dirty="0" smtClean="0"/>
              <a:t>май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39" y="2846613"/>
            <a:ext cx="22685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41269" y="3377073"/>
            <a:ext cx="1790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(</a:t>
            </a:r>
            <a:r>
              <a:rPr lang="ru-RU" sz="2400" b="1" dirty="0"/>
              <a:t>лес, </a:t>
            </a:r>
            <a:r>
              <a:rPr lang="ru-RU" sz="2400" b="1" dirty="0" err="1"/>
              <a:t>oрман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351423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Пословицы о языке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3300" b="1" dirty="0"/>
              <a:t>Язык — весы ума. (Узбек.)</a:t>
            </a:r>
          </a:p>
          <a:p>
            <a:r>
              <a:rPr lang="ru-RU" sz="3300" b="1" dirty="0"/>
              <a:t>Язык — ключ к сердцу. (Азерб.)</a:t>
            </a:r>
          </a:p>
          <a:p>
            <a:r>
              <a:rPr lang="ru-RU" sz="3300" b="1" dirty="0"/>
              <a:t>Язык — переводчик сердца. (Араб.)</a:t>
            </a:r>
          </a:p>
          <a:p>
            <a:r>
              <a:rPr lang="ru-RU" sz="3300" b="1" dirty="0"/>
              <a:t>Знание языка открывает путь к сердцу. (Азерб.)</a:t>
            </a:r>
          </a:p>
          <a:p>
            <a:r>
              <a:rPr lang="ru-RU" sz="3300" b="1" dirty="0"/>
              <a:t>Знание ста языков — что сто умов. (Осетин.)</a:t>
            </a:r>
          </a:p>
          <a:p>
            <a:r>
              <a:rPr lang="ru-RU" sz="3300" b="1" dirty="0"/>
              <a:t>Язык поможет найти правильный путь. (</a:t>
            </a:r>
            <a:r>
              <a:rPr lang="ru-RU" sz="3300" b="1" dirty="0" err="1"/>
              <a:t>Вьетн</a:t>
            </a:r>
            <a:r>
              <a:rPr lang="ru-RU" sz="3300" b="1" dirty="0"/>
              <a:t>.)</a:t>
            </a:r>
          </a:p>
          <a:p>
            <a:r>
              <a:rPr lang="ru-RU" sz="3300" b="1" dirty="0" smtClean="0"/>
              <a:t>Язык </a:t>
            </a:r>
            <a:r>
              <a:rPr lang="ru-RU" sz="3300" b="1" dirty="0"/>
              <a:t>человека может принести ему и славу и позор. (Груз.)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943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Язык-это мостик к общению и пониманию. Знайте свой язык, изучайте другие, говорите на разных языках!</a:t>
            </a:r>
          </a:p>
          <a:p>
            <a:pPr marL="0" indent="0" algn="ctr">
              <a:buNone/>
            </a:pPr>
            <a:r>
              <a:rPr lang="kk-KZ" sz="4000" b="1" dirty="0" smtClean="0"/>
              <a:t>Спасибо за внимание!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283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Классный час на тему:  Латинский алфавит – язык науки и образования XXI века  </vt:lpstr>
      <vt:lpstr>Президент Н.А.Назарбаев объявил, что казахский язык будет переведен на латиницу. Переход Казахстана на латинский алфавит может произойти уже с 2025 года.</vt:lpstr>
      <vt:lpstr>Казахский  алфавит   </vt:lpstr>
      <vt:lpstr>Слайд 4</vt:lpstr>
      <vt:lpstr>Вставить в пословицу пропущенное слово и перевести его на казахский язык</vt:lpstr>
      <vt:lpstr>Пословицы о языке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www</cp:lastModifiedBy>
  <cp:revision>37</cp:revision>
  <dcterms:created xsi:type="dcterms:W3CDTF">2009-10-01T18:40:09Z</dcterms:created>
  <dcterms:modified xsi:type="dcterms:W3CDTF">2018-04-15T23:06:18Z</dcterms:modified>
</cp:coreProperties>
</file>