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3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7FAF8-1877-45FB-8F25-02F48FFEBBDE}" type="datetimeFigureOut">
              <a:rPr lang="ru-RU" smtClean="0"/>
              <a:pPr/>
              <a:t>06.10.2015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642C6-E200-47EB-B684-3D2CA9A02B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4536503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ПОГОДА</a:t>
            </a:r>
            <a:br>
              <a:rPr lang="ru-RU" sz="5400" b="1" dirty="0" smtClean="0"/>
            </a:br>
            <a:r>
              <a:rPr lang="ru-RU" sz="5400" b="1" dirty="0"/>
              <a:t/>
            </a:r>
            <a:br>
              <a:rPr lang="ru-RU" sz="5400" b="1" dirty="0"/>
            </a:br>
            <a:r>
              <a:rPr lang="ru-RU" sz="5400" b="1" dirty="0" smtClean="0"/>
              <a:t>§ 30 </a:t>
            </a:r>
            <a:endParaRPr lang="ru-RU" sz="5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Основные климатические пояса: - Картинка 16267/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1"/>
            <a:ext cx="8856984" cy="66427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644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784976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ГЛАВНЫЕ ТЕПЛОВЫЕ ИЛИ КЛИМАТИЧЕСКИЕ ПОЯСА: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6792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                                                                              </a:t>
            </a:r>
            <a:r>
              <a:rPr lang="ru-RU" sz="3600" dirty="0" smtClean="0">
                <a:solidFill>
                  <a:srgbClr val="002060"/>
                </a:solidFill>
              </a:rPr>
              <a:t>Полярный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СЕВЕРНОГО ПОЛУШАРИЯ     </a:t>
            </a:r>
            <a:r>
              <a:rPr lang="ru-RU" sz="3600" dirty="0" smtClean="0">
                <a:solidFill>
                  <a:srgbClr val="002060"/>
                </a:solidFill>
              </a:rPr>
              <a:t>Умеренный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                                              Тропический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                                            Экваториальный                                                                           </a:t>
            </a:r>
          </a:p>
          <a:p>
            <a:r>
              <a:rPr lang="ru-RU" sz="3600" dirty="0" smtClean="0"/>
              <a:t>                                                     </a:t>
            </a:r>
            <a:r>
              <a:rPr lang="ru-RU" sz="3600" dirty="0" smtClean="0">
                <a:solidFill>
                  <a:srgbClr val="FF0000"/>
                </a:solidFill>
              </a:rPr>
              <a:t>Тропический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ЮЖНОГО ПОЛУШАРИЯ        </a:t>
            </a:r>
            <a:r>
              <a:rPr lang="ru-RU" sz="3600" dirty="0" smtClean="0">
                <a:solidFill>
                  <a:srgbClr val="FF0000"/>
                </a:solidFill>
              </a:rPr>
              <a:t>Умеренный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                                                     Полярный</a:t>
            </a:r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56984" cy="6336703"/>
          </a:xfrm>
        </p:spPr>
        <p:txBody>
          <a:bodyPr>
            <a:normAutofit/>
          </a:bodyPr>
          <a:lstStyle/>
          <a:p>
            <a:r>
              <a:rPr lang="ru-RU" dirty="0" smtClean="0"/>
              <a:t>Между основными тепловыми поясами нету резкой границы. </a:t>
            </a:r>
            <a:br>
              <a:rPr lang="ru-RU" dirty="0" smtClean="0"/>
            </a:br>
            <a:r>
              <a:rPr lang="ru-RU" dirty="0" smtClean="0"/>
              <a:t>Поэтому между ними выделяют переходные пояса: </a:t>
            </a:r>
            <a:br>
              <a:rPr lang="ru-RU" dirty="0" smtClean="0"/>
            </a:br>
            <a:r>
              <a:rPr lang="ru-RU" dirty="0" smtClean="0"/>
              <a:t>- субэкваториальный</a:t>
            </a:r>
            <a:br>
              <a:rPr lang="ru-RU" dirty="0" smtClean="0"/>
            </a:br>
            <a:r>
              <a:rPr lang="ru-RU" dirty="0" smtClean="0"/>
              <a:t>- субтропический </a:t>
            </a:r>
            <a:br>
              <a:rPr lang="ru-RU" dirty="0" smtClean="0"/>
            </a:br>
            <a:r>
              <a:rPr lang="ru-RU" dirty="0" smtClean="0"/>
              <a:t>- субполярный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4797152"/>
            <a:ext cx="5000600" cy="84164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C:\Users\Домашний\Documents\23691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83" y="260648"/>
            <a:ext cx="8990713" cy="62934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20687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Карта климатических поясов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3" name="Picture 3" descr="C:\Users\Домашний\Documents\fimg803349_80_Klimaticheskie_poyasa_Zem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36604"/>
            <a:ext cx="8892479" cy="6104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Дать характеристику каждого климатического пояса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064896" cy="6480719"/>
          </a:xfrm>
        </p:spPr>
        <p:txBody>
          <a:bodyPr/>
          <a:lstStyle/>
          <a:p>
            <a:r>
              <a:rPr lang="ru-RU" b="1" dirty="0" smtClean="0"/>
              <a:t>Климат бывает </a:t>
            </a:r>
            <a:r>
              <a:rPr lang="ru-RU" b="1" u="sng" dirty="0" smtClean="0"/>
              <a:t>морской </a:t>
            </a:r>
            <a:r>
              <a:rPr lang="ru-RU" b="1" dirty="0" smtClean="0"/>
              <a:t>и </a:t>
            </a:r>
            <a:r>
              <a:rPr lang="ru-RU" b="1" u="sng" dirty="0" smtClean="0"/>
              <a:t>континентальный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>
                <a:solidFill>
                  <a:srgbClr val="FFFF00"/>
                </a:solidFill>
              </a:rPr>
              <a:t>Угадайте какой это климат?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1.   </a:t>
            </a:r>
            <a:r>
              <a:rPr lang="ru-RU" sz="3600" b="1" i="1" dirty="0" smtClean="0">
                <a:solidFill>
                  <a:srgbClr val="C00000"/>
                </a:solidFill>
              </a:rPr>
              <a:t>Зима тёплая, лето не жаркое, много осадков: зимой – снега, летом – дождей. 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b="1" dirty="0" smtClean="0"/>
              <a:t>2.</a:t>
            </a:r>
            <a:r>
              <a:rPr lang="ru-RU" sz="4000" b="1" dirty="0" smtClean="0"/>
              <a:t>   </a:t>
            </a:r>
            <a:r>
              <a:rPr lang="ru-RU" sz="3600" b="1" i="1" dirty="0" smtClean="0">
                <a:solidFill>
                  <a:srgbClr val="C00000"/>
                </a:solidFill>
              </a:rPr>
              <a:t>Зима суровая, морозная, лето жаркое, знойное. Осадков не очень много.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728191"/>
          </a:xfrm>
        </p:spPr>
        <p:txBody>
          <a:bodyPr/>
          <a:lstStyle/>
          <a:p>
            <a:r>
              <a:rPr lang="ru-RU" dirty="0" smtClean="0"/>
              <a:t>Как могут влиять на климат горы?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6" name="Picture 2" descr="Характеристика эгп приморского края. Географическое положени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571590" cy="4970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омашний\Documents\56215-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61662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Состояние тропосферы в данном месте и в какой-то момент времени (например сейчас) называется </a:t>
            </a:r>
            <a:br>
              <a:rPr lang="ru-RU" dirty="0" smtClean="0">
                <a:latin typeface="Arial Black" pitchFamily="34" charset="0"/>
              </a:rPr>
            </a:br>
            <a:r>
              <a:rPr lang="ru-RU" u="sng" dirty="0" err="1" smtClean="0">
                <a:latin typeface="Arial Black" pitchFamily="34" charset="0"/>
              </a:rPr>
              <a:t>п</a:t>
            </a:r>
            <a:r>
              <a:rPr lang="ru-RU" u="sng" dirty="0" smtClean="0">
                <a:latin typeface="Arial Black" pitchFamily="34" charset="0"/>
              </a:rPr>
              <a:t> о г о </a:t>
            </a:r>
            <a:r>
              <a:rPr lang="ru-RU" u="sng" dirty="0" err="1" smtClean="0">
                <a:latin typeface="Arial Black" pitchFamily="34" charset="0"/>
              </a:rPr>
              <a:t>д</a:t>
            </a:r>
            <a:r>
              <a:rPr lang="ru-RU" u="sng" dirty="0" smtClean="0">
                <a:latin typeface="Arial Black" pitchFamily="34" charset="0"/>
              </a:rPr>
              <a:t> </a:t>
            </a:r>
            <a:r>
              <a:rPr lang="ru-RU" u="sng" dirty="0" err="1" smtClean="0">
                <a:latin typeface="Arial Black" pitchFamily="34" charset="0"/>
              </a:rPr>
              <a:t>о</a:t>
            </a:r>
            <a:r>
              <a:rPr lang="ru-RU" u="sng" dirty="0" smtClean="0">
                <a:latin typeface="Arial Black" pitchFamily="34" charset="0"/>
              </a:rPr>
              <a:t> </a:t>
            </a:r>
            <a:r>
              <a:rPr lang="ru-RU" u="sng" dirty="0" err="1" smtClean="0">
                <a:latin typeface="Arial Black" pitchFamily="34" charset="0"/>
              </a:rPr>
              <a:t>й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489654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Большие объёмы воздуха, обладающие однородными свойствами называются </a:t>
            </a:r>
            <a:r>
              <a:rPr lang="ru-RU" u="sng" dirty="0" smtClean="0">
                <a:latin typeface="Arial Black" pitchFamily="34" charset="0"/>
              </a:rPr>
              <a:t>воздушными массами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6624735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ВОЗДУШНЫЕ МАССЫ</a:t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>
                <a:latin typeface="Arial Black" pitchFamily="34" charset="0"/>
              </a:rPr>
              <a:t/>
            </a:r>
            <a:br>
              <a:rPr lang="ru-RU" dirty="0">
                <a:latin typeface="Arial Black" pitchFamily="34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КОНТИНЕНТАЛЬНЫЕ   МОРСКИЕ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400" dirty="0">
                <a:latin typeface="Arial Black" pitchFamily="34" charset="0"/>
              </a:rPr>
              <a:t/>
            </a:r>
            <a:br>
              <a:rPr lang="ru-RU" sz="2400" dirty="0">
                <a:latin typeface="Arial Black" pitchFamily="34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- ЭКВАТОРИАЛЬНЫЕ</a:t>
            </a:r>
            <a:r>
              <a:rPr lang="ru-RU" sz="2400" dirty="0" smtClean="0">
                <a:latin typeface="Arial Black" pitchFamily="34" charset="0"/>
              </a:rPr>
              <a:t/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solidFill>
                  <a:srgbClr val="FFC000"/>
                </a:solidFill>
                <a:latin typeface="Arial Black" pitchFamily="34" charset="0"/>
              </a:rPr>
              <a:t>- ТРОПИЧЕСКИЕ</a:t>
            </a:r>
            <a:r>
              <a:rPr lang="ru-RU" sz="2400" dirty="0" smtClean="0">
                <a:latin typeface="Arial Black" pitchFamily="34" charset="0"/>
              </a:rPr>
              <a:t/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solidFill>
                  <a:srgbClr val="00B050"/>
                </a:solidFill>
                <a:latin typeface="Arial Black" pitchFamily="34" charset="0"/>
              </a:rPr>
              <a:t>- УМЕРЕННЫЕ</a:t>
            </a:r>
            <a:r>
              <a:rPr lang="ru-RU" sz="2400" dirty="0" smtClean="0">
                <a:latin typeface="Arial Black" pitchFamily="34" charset="0"/>
              </a:rPr>
              <a:t/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Arial Black" pitchFamily="34" charset="0"/>
              </a:rPr>
              <a:t>- АРКТИЧЕСКИЕ </a:t>
            </a:r>
            <a:endParaRPr lang="ru-RU" sz="24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935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2411760" y="1700808"/>
            <a:ext cx="484632" cy="108012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084168" y="1700808"/>
            <a:ext cx="484632" cy="108012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427984" y="3429000"/>
            <a:ext cx="484632" cy="8640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lym: погода в нижнем новнород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0932"/>
            <a:ext cx="8732862" cy="6508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448271"/>
          </a:xfrm>
        </p:spPr>
        <p:txBody>
          <a:bodyPr>
            <a:normAutofit/>
          </a:bodyPr>
          <a:lstStyle/>
          <a:p>
            <a:r>
              <a:rPr lang="ru-RU" sz="7200" b="1" dirty="0" smtClean="0"/>
              <a:t>КЛИМАТ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>§ 32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856984" cy="3600399"/>
          </a:xfrm>
        </p:spPr>
        <p:txBody>
          <a:bodyPr/>
          <a:lstStyle/>
          <a:p>
            <a:r>
              <a:rPr lang="ru-RU" b="1" dirty="0" smtClean="0"/>
              <a:t>Средний многолетний режим погоды, характерный для определённой местности называется климатом.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429000"/>
            <a:ext cx="4392488" cy="331236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Слово климат означает «наклон». 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Чему равен наклон земной оси? 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Глобусы - Magazin77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3429000"/>
            <a:ext cx="3181375" cy="3181375"/>
          </a:xfrm>
          <a:prstGeom prst="rect">
            <a:avLst/>
          </a:prstGeom>
          <a:noFill/>
        </p:spPr>
      </p:pic>
      <p:sp>
        <p:nvSpPr>
          <p:cNvPr id="5" name="Стрелка вниз 4"/>
          <p:cNvSpPr/>
          <p:nvPr/>
        </p:nvSpPr>
        <p:spPr>
          <a:xfrm rot="1525723">
            <a:off x="6585067" y="3503403"/>
            <a:ext cx="220825" cy="37051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12345506">
            <a:off x="5500977" y="5761751"/>
            <a:ext cx="195693" cy="5933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84976" cy="1368151"/>
          </a:xfrm>
        </p:spPr>
        <p:txBody>
          <a:bodyPr>
            <a:normAutofit/>
          </a:bodyPr>
          <a:lstStyle/>
          <a:p>
            <a:r>
              <a:rPr lang="ru-RU" b="1" dirty="0" smtClean="0"/>
              <a:t>Наклон земной оси равен 66,5 </a:t>
            </a:r>
            <a:r>
              <a:rPr lang="ru-RU" sz="4800" b="1" dirty="0" smtClean="0"/>
              <a:t>*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348880"/>
            <a:ext cx="8784976" cy="328992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Из-за того, что наша планета круглая, её поверхность нагревается неравномерно. 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Какие тепловые пояса мы выделяем на земном шаре? 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136</Words>
  <Application>Microsoft Office PowerPoint</Application>
  <PresentationFormat>Экран (4:3)</PresentationFormat>
  <Paragraphs>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ПОГОДА  § 30 </vt:lpstr>
      <vt:lpstr>Состояние тропосферы в данном месте и в какой-то момент времени (например сейчас) называется  п о г о д о й.</vt:lpstr>
      <vt:lpstr>Большие объёмы воздуха, обладающие однородными свойствами называются воздушными массами.</vt:lpstr>
      <vt:lpstr>ВОЗДУШНЫЕ МАССЫ   КОНТИНЕНТАЛЬНЫЕ   МОРСКИЕ    - ЭКВАТОРИАЛЬНЫЕ - ТРОПИЧЕСКИЕ - УМЕРЕННЫЕ - АРКТИЧЕСКИЕ </vt:lpstr>
      <vt:lpstr>Слайд 5</vt:lpstr>
      <vt:lpstr>КЛИМАТ</vt:lpstr>
      <vt:lpstr>Средний многолетний режим погоды, характерный для определённой местности называется климатом. </vt:lpstr>
      <vt:lpstr>Наклон земной оси равен 66,5 * </vt:lpstr>
      <vt:lpstr>Слайд 9</vt:lpstr>
      <vt:lpstr>Слайд 10</vt:lpstr>
      <vt:lpstr>Слайд 11</vt:lpstr>
      <vt:lpstr>Между основными тепловыми поясами нету резкой границы.  Поэтому между ними выделяют переходные пояса:  - субэкваториальный - субтропический  - субполярный</vt:lpstr>
      <vt:lpstr>Слайд 13</vt:lpstr>
      <vt:lpstr>Карта климатических поясов</vt:lpstr>
      <vt:lpstr>Дать характеристику каждого климатического пояса</vt:lpstr>
      <vt:lpstr>Климат бывает морской и континентальный. Угадайте какой это климат? 1.   Зима тёплая, лето не жаркое, много осадков: зимой – снега, летом – дождей.  2.   Зима суровая, морозная, лето жаркое, знойное. Осадков не очень много.</vt:lpstr>
      <vt:lpstr>Как могут влиять на климат горы? 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ПОГОДА  § 30</dc:title>
  <dc:creator>Домашний</dc:creator>
  <cp:lastModifiedBy>Домашний</cp:lastModifiedBy>
  <cp:revision>10</cp:revision>
  <dcterms:created xsi:type="dcterms:W3CDTF">2015-02-03T10:23:27Z</dcterms:created>
  <dcterms:modified xsi:type="dcterms:W3CDTF">2015-10-06T12:53:10Z</dcterms:modified>
</cp:coreProperties>
</file>