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C4BE6-0980-4933-A386-B4856A9468FF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B5CE54-3547-4940-81B3-49D6A1516A0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 обучения, достигаемые на этом уроке 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7E046C-E081-45AA-B7CD-B802FF073B5A}" type="parTrans" cxnId="{F33E5185-C72E-4C66-A8FD-51470AD43E92}">
      <dgm:prSet/>
      <dgm:spPr/>
      <dgm:t>
        <a:bodyPr/>
        <a:lstStyle/>
        <a:p>
          <a:endParaRPr lang="ru-RU"/>
        </a:p>
      </dgm:t>
    </dgm:pt>
    <dgm:pt modelId="{B765C524-7619-450C-B075-8BF0981AE466}" type="sibTrans" cxnId="{F33E5185-C72E-4C66-A8FD-51470AD43E92}">
      <dgm:prSet/>
      <dgm:spPr/>
      <dgm:t>
        <a:bodyPr/>
        <a:lstStyle/>
        <a:p>
          <a:endParaRPr lang="ru-RU"/>
        </a:p>
      </dgm:t>
    </dgm:pt>
    <dgm:pt modelId="{0E66DA8E-B259-4947-8D4B-2696A781E09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1.2.1.2 Называть основные части растений и их функции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EC8B92-3D0D-45AD-9C69-4A8F32D97863}" type="parTrans" cxnId="{705027F1-BF77-46DD-B43B-9D161469E4E7}">
      <dgm:prSet/>
      <dgm:spPr/>
      <dgm:t>
        <a:bodyPr/>
        <a:lstStyle/>
        <a:p>
          <a:endParaRPr lang="ru-RU"/>
        </a:p>
      </dgm:t>
    </dgm:pt>
    <dgm:pt modelId="{4C37A6B2-1411-4418-8033-9F972E86F1F9}" type="sibTrans" cxnId="{705027F1-BF77-46DD-B43B-9D161469E4E7}">
      <dgm:prSet/>
      <dgm:spPr/>
      <dgm:t>
        <a:bodyPr/>
        <a:lstStyle/>
        <a:p>
          <a:endParaRPr lang="ru-RU"/>
        </a:p>
      </dgm:t>
    </dgm:pt>
    <dgm:pt modelId="{2D807685-CB11-4033-8A4D-37F624240C9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-назвать основные части растений.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B36016E-23D7-4AEE-BBCB-E5E631F8BE65}" type="parTrans" cxnId="{C7B0B49D-793E-4BC4-A7FF-781A3BA84426}">
      <dgm:prSet/>
      <dgm:spPr/>
      <dgm:t>
        <a:bodyPr/>
        <a:lstStyle/>
        <a:p>
          <a:endParaRPr lang="ru-RU"/>
        </a:p>
      </dgm:t>
    </dgm:pt>
    <dgm:pt modelId="{48B6FD1B-39A0-4AF9-808A-4973B2C34026}" type="sibTrans" cxnId="{C7B0B49D-793E-4BC4-A7FF-781A3BA84426}">
      <dgm:prSet/>
      <dgm:spPr/>
      <dgm:t>
        <a:bodyPr/>
        <a:lstStyle/>
        <a:p>
          <a:endParaRPr lang="ru-RU"/>
        </a:p>
      </dgm:t>
    </dgm:pt>
    <dgm:pt modelId="{1B03988C-C1E9-4984-96F1-2B49111FCFE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1.1.2.2 Объяснять демонстрируемый эксперимент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AE8542A-B871-4D4F-BA52-A902D421D8D3}" type="parTrans" cxnId="{329684F0-D5F7-4E49-B123-9B7AE34439BE}">
      <dgm:prSet/>
      <dgm:spPr/>
      <dgm:t>
        <a:bodyPr/>
        <a:lstStyle/>
        <a:p>
          <a:endParaRPr lang="ru-RU"/>
        </a:p>
      </dgm:t>
    </dgm:pt>
    <dgm:pt modelId="{9FECD78F-4852-40E1-95DD-9519E7861C3B}" type="sibTrans" cxnId="{329684F0-D5F7-4E49-B123-9B7AE34439BE}">
      <dgm:prSet/>
      <dgm:spPr/>
      <dgm:t>
        <a:bodyPr/>
        <a:lstStyle/>
        <a:p>
          <a:endParaRPr lang="ru-RU"/>
        </a:p>
      </dgm:t>
    </dgm:pt>
    <dgm:pt modelId="{50223D6E-C359-4106-A531-E03417CAB276}">
      <dgm:prSet phldrT="[Текст]" custT="1"/>
      <dgm:spPr/>
      <dgm:t>
        <a:bodyPr/>
        <a:lstStyle/>
        <a:p>
          <a:pPr algn="ctr"/>
          <a:r>
            <a:rPr lang="ru-RU" sz="900" dirty="0" smtClean="0"/>
            <a:t>-</a:t>
          </a:r>
          <a:r>
            <a:rPr lang="ru-RU" sz="1200" i="0" dirty="0" smtClean="0">
              <a:latin typeface="Times New Roman" pitchFamily="18" charset="0"/>
              <a:cs typeface="Times New Roman" pitchFamily="18" charset="0"/>
            </a:rPr>
            <a:t>провести эксперимент и объяснить, что находится внутри яблока и цветка;</a:t>
          </a:r>
          <a:endParaRPr lang="ru-RU" sz="1200" i="0" dirty="0">
            <a:latin typeface="Times New Roman" pitchFamily="18" charset="0"/>
            <a:cs typeface="Times New Roman" pitchFamily="18" charset="0"/>
          </a:endParaRPr>
        </a:p>
      </dgm:t>
    </dgm:pt>
    <dgm:pt modelId="{405B8C08-61E2-47CE-A62B-EEF66B31CE94}" type="parTrans" cxnId="{B45C6C55-A153-49A4-B152-18E0382A8295}">
      <dgm:prSet/>
      <dgm:spPr/>
      <dgm:t>
        <a:bodyPr/>
        <a:lstStyle/>
        <a:p>
          <a:endParaRPr lang="ru-RU"/>
        </a:p>
      </dgm:t>
    </dgm:pt>
    <dgm:pt modelId="{C566478B-585E-4025-A14E-84339070615C}" type="sibTrans" cxnId="{B45C6C55-A153-49A4-B152-18E0382A8295}">
      <dgm:prSet/>
      <dgm:spPr/>
      <dgm:t>
        <a:bodyPr/>
        <a:lstStyle/>
        <a:p>
          <a:endParaRPr lang="ru-RU"/>
        </a:p>
      </dgm:t>
    </dgm:pt>
    <dgm:pt modelId="{96D9453F-7BEB-4D0B-AE73-7793E75CC2E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Цель урока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Обучающиеся смогут:</a:t>
          </a:r>
          <a:r>
            <a:rPr lang="ru-RU" b="1" dirty="0" smtClean="0"/>
            <a:t>  </a:t>
          </a:r>
          <a:endParaRPr lang="ru-RU" dirty="0"/>
        </a:p>
      </dgm:t>
    </dgm:pt>
    <dgm:pt modelId="{DC8162F1-EA50-403B-9C1B-C1C9DB102FB4}" type="sibTrans" cxnId="{38995DEB-FA10-403F-A6E2-9DE092249DB7}">
      <dgm:prSet/>
      <dgm:spPr/>
      <dgm:t>
        <a:bodyPr/>
        <a:lstStyle/>
        <a:p>
          <a:endParaRPr lang="ru-RU"/>
        </a:p>
      </dgm:t>
    </dgm:pt>
    <dgm:pt modelId="{E5601A5C-6091-4E38-882E-A038F33D47F5}" type="parTrans" cxnId="{38995DEB-FA10-403F-A6E2-9DE092249DB7}">
      <dgm:prSet/>
      <dgm:spPr/>
      <dgm:t>
        <a:bodyPr/>
        <a:lstStyle/>
        <a:p>
          <a:endParaRPr lang="ru-RU"/>
        </a:p>
      </dgm:t>
    </dgm:pt>
    <dgm:pt modelId="{C7190756-51FF-4EB4-9C24-5F4B1F17C0C8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определить основные функции частей растений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D0EF89-4E98-45EB-B433-CAE839B761D4}" type="parTrans" cxnId="{37EB5B4F-DA4C-41C5-99E7-7F2A7750DB0E}">
      <dgm:prSet/>
      <dgm:spPr/>
      <dgm:t>
        <a:bodyPr/>
        <a:lstStyle/>
        <a:p>
          <a:endParaRPr lang="ru-RU"/>
        </a:p>
      </dgm:t>
    </dgm:pt>
    <dgm:pt modelId="{43B66018-7777-413A-A10C-7DFF2D3BB442}" type="sibTrans" cxnId="{37EB5B4F-DA4C-41C5-99E7-7F2A7750DB0E}">
      <dgm:prSet/>
      <dgm:spPr/>
      <dgm:t>
        <a:bodyPr/>
        <a:lstStyle/>
        <a:p>
          <a:endParaRPr lang="ru-RU"/>
        </a:p>
      </dgm:t>
    </dgm:pt>
    <dgm:pt modelId="{01056825-0365-41E7-851A-E03DE53AAABE}" type="pres">
      <dgm:prSet presAssocID="{3F6C4BE6-0980-4933-A386-B4856A9468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48FBE4-A223-4C8D-A031-984B51722BE6}" type="pres">
      <dgm:prSet presAssocID="{D5B5CE54-3547-4940-81B3-49D6A1516A0C}" presName="hierRoot1" presStyleCnt="0">
        <dgm:presLayoutVars>
          <dgm:hierBranch val="init"/>
        </dgm:presLayoutVars>
      </dgm:prSet>
      <dgm:spPr/>
    </dgm:pt>
    <dgm:pt modelId="{ED0DEF83-7D50-47FF-B6EF-02A194828426}" type="pres">
      <dgm:prSet presAssocID="{D5B5CE54-3547-4940-81B3-49D6A1516A0C}" presName="rootComposite1" presStyleCnt="0"/>
      <dgm:spPr/>
    </dgm:pt>
    <dgm:pt modelId="{AD585305-673C-4826-98B9-DE3FE824A862}" type="pres">
      <dgm:prSet presAssocID="{D5B5CE54-3547-4940-81B3-49D6A1516A0C}" presName="rootText1" presStyleLbl="node0" presStyleIdx="0" presStyleCnt="2" custLinFactNeighborX="1486" custLinFactNeighborY="-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8B5D7-2525-439F-8770-EA88191F28A6}" type="pres">
      <dgm:prSet presAssocID="{D5B5CE54-3547-4940-81B3-49D6A1516A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AC4398-3823-4872-98D4-67C257A5F76D}" type="pres">
      <dgm:prSet presAssocID="{D5B5CE54-3547-4940-81B3-49D6A1516A0C}" presName="hierChild2" presStyleCnt="0"/>
      <dgm:spPr/>
    </dgm:pt>
    <dgm:pt modelId="{5628861F-DD10-406F-BFBB-93BD45F5E23E}" type="pres">
      <dgm:prSet presAssocID="{48EC8B92-3D0D-45AD-9C69-4A8F32D9786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65A2C8A-08EB-4E05-8693-41225A56B912}" type="pres">
      <dgm:prSet presAssocID="{0E66DA8E-B259-4947-8D4B-2696A781E09F}" presName="hierRoot2" presStyleCnt="0">
        <dgm:presLayoutVars>
          <dgm:hierBranch val="init"/>
        </dgm:presLayoutVars>
      </dgm:prSet>
      <dgm:spPr/>
    </dgm:pt>
    <dgm:pt modelId="{6232D4A9-4048-4CCD-8C71-F64DA90CB4D5}" type="pres">
      <dgm:prSet presAssocID="{0E66DA8E-B259-4947-8D4B-2696A781E09F}" presName="rootComposite" presStyleCnt="0"/>
      <dgm:spPr/>
    </dgm:pt>
    <dgm:pt modelId="{F57001AE-DB63-406B-9D51-64013A35F5B5}" type="pres">
      <dgm:prSet presAssocID="{0E66DA8E-B259-4947-8D4B-2696A781E09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516AD-4378-4B27-84AA-DF8BBCCA095A}" type="pres">
      <dgm:prSet presAssocID="{0E66DA8E-B259-4947-8D4B-2696A781E09F}" presName="rootConnector" presStyleLbl="node2" presStyleIdx="0" presStyleCnt="2"/>
      <dgm:spPr/>
      <dgm:t>
        <a:bodyPr/>
        <a:lstStyle/>
        <a:p>
          <a:endParaRPr lang="ru-RU"/>
        </a:p>
      </dgm:t>
    </dgm:pt>
    <dgm:pt modelId="{AB3AFEC6-CB77-467A-BD6B-77476C7A86D1}" type="pres">
      <dgm:prSet presAssocID="{0E66DA8E-B259-4947-8D4B-2696A781E09F}" presName="hierChild4" presStyleCnt="0"/>
      <dgm:spPr/>
    </dgm:pt>
    <dgm:pt modelId="{EAF55120-EA33-49DD-A321-D3C913B689B3}" type="pres">
      <dgm:prSet presAssocID="{CB36016E-23D7-4AEE-BBCB-E5E631F8BE65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06399B3-9104-4F80-B841-37FCE5454709}" type="pres">
      <dgm:prSet presAssocID="{2D807685-CB11-4033-8A4D-37F624240C98}" presName="hierRoot2" presStyleCnt="0">
        <dgm:presLayoutVars>
          <dgm:hierBranch val="init"/>
        </dgm:presLayoutVars>
      </dgm:prSet>
      <dgm:spPr/>
    </dgm:pt>
    <dgm:pt modelId="{5498BD3C-F648-49DE-9ADA-0B3097A1FF6A}" type="pres">
      <dgm:prSet presAssocID="{2D807685-CB11-4033-8A4D-37F624240C98}" presName="rootComposite" presStyleCnt="0"/>
      <dgm:spPr/>
    </dgm:pt>
    <dgm:pt modelId="{2982DF39-713D-46C0-B5D4-FE59B9BB4E65}" type="pres">
      <dgm:prSet presAssocID="{2D807685-CB11-4033-8A4D-37F624240C9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A9345-23B9-40C1-B6FB-66FCC112DE11}" type="pres">
      <dgm:prSet presAssocID="{2D807685-CB11-4033-8A4D-37F624240C98}" presName="rootConnector" presStyleLbl="node3" presStyleIdx="0" presStyleCnt="3"/>
      <dgm:spPr/>
      <dgm:t>
        <a:bodyPr/>
        <a:lstStyle/>
        <a:p>
          <a:endParaRPr lang="ru-RU"/>
        </a:p>
      </dgm:t>
    </dgm:pt>
    <dgm:pt modelId="{52ADA0E9-99CF-445A-8B39-177776A5F725}" type="pres">
      <dgm:prSet presAssocID="{2D807685-CB11-4033-8A4D-37F624240C98}" presName="hierChild4" presStyleCnt="0"/>
      <dgm:spPr/>
    </dgm:pt>
    <dgm:pt modelId="{86CF6888-B7B3-47A5-9A11-E8CF8F0891F1}" type="pres">
      <dgm:prSet presAssocID="{2D807685-CB11-4033-8A4D-37F624240C98}" presName="hierChild5" presStyleCnt="0"/>
      <dgm:spPr/>
    </dgm:pt>
    <dgm:pt modelId="{43395E3F-E47E-4902-AE4D-D0CFE4D673C4}" type="pres">
      <dgm:prSet presAssocID="{37D0EF89-4E98-45EB-B433-CAE839B761D4}" presName="Name37" presStyleLbl="parChTrans1D3" presStyleIdx="1" presStyleCnt="3"/>
      <dgm:spPr/>
      <dgm:t>
        <a:bodyPr/>
        <a:lstStyle/>
        <a:p>
          <a:endParaRPr lang="ru-RU"/>
        </a:p>
      </dgm:t>
    </dgm:pt>
    <dgm:pt modelId="{4CE1E048-0C60-4145-9B3F-07DAFFA4EAA1}" type="pres">
      <dgm:prSet presAssocID="{C7190756-51FF-4EB4-9C24-5F4B1F17C0C8}" presName="hierRoot2" presStyleCnt="0">
        <dgm:presLayoutVars>
          <dgm:hierBranch val="init"/>
        </dgm:presLayoutVars>
      </dgm:prSet>
      <dgm:spPr/>
    </dgm:pt>
    <dgm:pt modelId="{3A3F897A-5B8B-4D21-BAC0-7E4EE6D9A54C}" type="pres">
      <dgm:prSet presAssocID="{C7190756-51FF-4EB4-9C24-5F4B1F17C0C8}" presName="rootComposite" presStyleCnt="0"/>
      <dgm:spPr/>
    </dgm:pt>
    <dgm:pt modelId="{65FFE269-3522-42C1-BBE8-B008DB058923}" type="pres">
      <dgm:prSet presAssocID="{C7190756-51FF-4EB4-9C24-5F4B1F17C0C8}" presName="rootText" presStyleLbl="node3" presStyleIdx="1" presStyleCnt="3" custScaleX="115685" custLinFactNeighborX="-1320" custLinFactNeighborY="-2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01841C-AA91-4B6B-9805-71555B02F7B9}" type="pres">
      <dgm:prSet presAssocID="{C7190756-51FF-4EB4-9C24-5F4B1F17C0C8}" presName="rootConnector" presStyleLbl="node3" presStyleIdx="1" presStyleCnt="3"/>
      <dgm:spPr/>
      <dgm:t>
        <a:bodyPr/>
        <a:lstStyle/>
        <a:p>
          <a:endParaRPr lang="ru-RU"/>
        </a:p>
      </dgm:t>
    </dgm:pt>
    <dgm:pt modelId="{A5313C09-D49E-4019-83C6-624949B4B448}" type="pres">
      <dgm:prSet presAssocID="{C7190756-51FF-4EB4-9C24-5F4B1F17C0C8}" presName="hierChild4" presStyleCnt="0"/>
      <dgm:spPr/>
    </dgm:pt>
    <dgm:pt modelId="{E8BF0480-C76D-443F-8317-397C68BEB46C}" type="pres">
      <dgm:prSet presAssocID="{C7190756-51FF-4EB4-9C24-5F4B1F17C0C8}" presName="hierChild5" presStyleCnt="0"/>
      <dgm:spPr/>
    </dgm:pt>
    <dgm:pt modelId="{3E987E93-507A-4AA4-B303-410308F56B57}" type="pres">
      <dgm:prSet presAssocID="{0E66DA8E-B259-4947-8D4B-2696A781E09F}" presName="hierChild5" presStyleCnt="0"/>
      <dgm:spPr/>
    </dgm:pt>
    <dgm:pt modelId="{8B147C7B-70C9-4176-90B1-57E10DE49C4F}" type="pres">
      <dgm:prSet presAssocID="{6AE8542A-B871-4D4F-BA52-A902D421D8D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524A972-DEFE-4797-8A9D-0601B627D674}" type="pres">
      <dgm:prSet presAssocID="{1B03988C-C1E9-4984-96F1-2B49111FCFE7}" presName="hierRoot2" presStyleCnt="0">
        <dgm:presLayoutVars>
          <dgm:hierBranch val="init"/>
        </dgm:presLayoutVars>
      </dgm:prSet>
      <dgm:spPr/>
    </dgm:pt>
    <dgm:pt modelId="{B70BA49F-0E1A-4130-80C5-4BFD270ABCB3}" type="pres">
      <dgm:prSet presAssocID="{1B03988C-C1E9-4984-96F1-2B49111FCFE7}" presName="rootComposite" presStyleCnt="0"/>
      <dgm:spPr/>
    </dgm:pt>
    <dgm:pt modelId="{AD253233-9410-4C37-BD58-046F311EFEB2}" type="pres">
      <dgm:prSet presAssocID="{1B03988C-C1E9-4984-96F1-2B49111FCFE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63DD6-E4C6-4BA5-8AC9-3B650306C7EF}" type="pres">
      <dgm:prSet presAssocID="{1B03988C-C1E9-4984-96F1-2B49111FCFE7}" presName="rootConnector" presStyleLbl="node2" presStyleIdx="1" presStyleCnt="2"/>
      <dgm:spPr/>
      <dgm:t>
        <a:bodyPr/>
        <a:lstStyle/>
        <a:p>
          <a:endParaRPr lang="ru-RU"/>
        </a:p>
      </dgm:t>
    </dgm:pt>
    <dgm:pt modelId="{C884C62B-DEEE-4487-BBF9-C423A8F0925F}" type="pres">
      <dgm:prSet presAssocID="{1B03988C-C1E9-4984-96F1-2B49111FCFE7}" presName="hierChild4" presStyleCnt="0"/>
      <dgm:spPr/>
    </dgm:pt>
    <dgm:pt modelId="{FBC7D479-E4DC-4D9C-8734-75FE2C859670}" type="pres">
      <dgm:prSet presAssocID="{405B8C08-61E2-47CE-A62B-EEF66B31CE94}" presName="Name37" presStyleLbl="parChTrans1D3" presStyleIdx="2" presStyleCnt="3"/>
      <dgm:spPr/>
      <dgm:t>
        <a:bodyPr/>
        <a:lstStyle/>
        <a:p>
          <a:endParaRPr lang="ru-RU"/>
        </a:p>
      </dgm:t>
    </dgm:pt>
    <dgm:pt modelId="{2D524A50-23DF-4971-B1D8-329C683C000F}" type="pres">
      <dgm:prSet presAssocID="{50223D6E-C359-4106-A531-E03417CAB276}" presName="hierRoot2" presStyleCnt="0">
        <dgm:presLayoutVars>
          <dgm:hierBranch val="init"/>
        </dgm:presLayoutVars>
      </dgm:prSet>
      <dgm:spPr/>
    </dgm:pt>
    <dgm:pt modelId="{4A03A6A2-F2A3-4B91-BBDA-A5F0F239AEAF}" type="pres">
      <dgm:prSet presAssocID="{50223D6E-C359-4106-A531-E03417CAB276}" presName="rootComposite" presStyleCnt="0"/>
      <dgm:spPr/>
    </dgm:pt>
    <dgm:pt modelId="{F02FFB72-CB69-49F8-973F-DE224D51BE7A}" type="pres">
      <dgm:prSet presAssocID="{50223D6E-C359-4106-A531-E03417CAB276}" presName="rootText" presStyleLbl="node3" presStyleIdx="2" presStyleCnt="3" custScaleX="104852" custScaleY="127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03DA47-092B-44D6-B98C-E8876216FC78}" type="pres">
      <dgm:prSet presAssocID="{50223D6E-C359-4106-A531-E03417CAB276}" presName="rootConnector" presStyleLbl="node3" presStyleIdx="2" presStyleCnt="3"/>
      <dgm:spPr/>
      <dgm:t>
        <a:bodyPr/>
        <a:lstStyle/>
        <a:p>
          <a:endParaRPr lang="ru-RU"/>
        </a:p>
      </dgm:t>
    </dgm:pt>
    <dgm:pt modelId="{F2DF5317-38BB-4815-8F26-FE84C6F73DA8}" type="pres">
      <dgm:prSet presAssocID="{50223D6E-C359-4106-A531-E03417CAB276}" presName="hierChild4" presStyleCnt="0"/>
      <dgm:spPr/>
    </dgm:pt>
    <dgm:pt modelId="{7BFB21F6-58B0-43B7-BA19-8DC41216D6AC}" type="pres">
      <dgm:prSet presAssocID="{50223D6E-C359-4106-A531-E03417CAB276}" presName="hierChild5" presStyleCnt="0"/>
      <dgm:spPr/>
    </dgm:pt>
    <dgm:pt modelId="{A8F4AA5A-4252-4233-BE2D-A530B47D0B67}" type="pres">
      <dgm:prSet presAssocID="{1B03988C-C1E9-4984-96F1-2B49111FCFE7}" presName="hierChild5" presStyleCnt="0"/>
      <dgm:spPr/>
    </dgm:pt>
    <dgm:pt modelId="{2B0A690E-6ED2-4044-A7F8-DA7DC12634EB}" type="pres">
      <dgm:prSet presAssocID="{D5B5CE54-3547-4940-81B3-49D6A1516A0C}" presName="hierChild3" presStyleCnt="0"/>
      <dgm:spPr/>
    </dgm:pt>
    <dgm:pt modelId="{945B7606-5F12-4750-BE47-4A117609B3BC}" type="pres">
      <dgm:prSet presAssocID="{96D9453F-7BEB-4D0B-AE73-7793E75CC2EC}" presName="hierRoot1" presStyleCnt="0">
        <dgm:presLayoutVars>
          <dgm:hierBranch val="init"/>
        </dgm:presLayoutVars>
      </dgm:prSet>
      <dgm:spPr/>
    </dgm:pt>
    <dgm:pt modelId="{83EEBA40-24C4-4285-8E65-C638C7E85781}" type="pres">
      <dgm:prSet presAssocID="{96D9453F-7BEB-4D0B-AE73-7793E75CC2EC}" presName="rootComposite1" presStyleCnt="0"/>
      <dgm:spPr/>
    </dgm:pt>
    <dgm:pt modelId="{20BD5932-B2B0-42C0-90EF-D77DBF40F7E6}" type="pres">
      <dgm:prSet presAssocID="{96D9453F-7BEB-4D0B-AE73-7793E75CC2EC}" presName="rootText1" presStyleLbl="node0" presStyleIdx="1" presStyleCnt="2" custScaleX="109870" custLinFactX="-100000" custLinFactY="100000" custLinFactNeighborX="-195598" custLinFactNeighborY="180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5539E-7AE3-44F1-9B8F-436E20F29748}" type="pres">
      <dgm:prSet presAssocID="{96D9453F-7BEB-4D0B-AE73-7793E75CC2E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E95CB4-A992-4BE6-932F-3AE1A8F2EEA1}" type="pres">
      <dgm:prSet presAssocID="{96D9453F-7BEB-4D0B-AE73-7793E75CC2EC}" presName="hierChild2" presStyleCnt="0"/>
      <dgm:spPr/>
    </dgm:pt>
    <dgm:pt modelId="{2976EF05-DC22-4B62-9F07-0699A8EFA341}" type="pres">
      <dgm:prSet presAssocID="{96D9453F-7BEB-4D0B-AE73-7793E75CC2EC}" presName="hierChild3" presStyleCnt="0"/>
      <dgm:spPr/>
    </dgm:pt>
  </dgm:ptLst>
  <dgm:cxnLst>
    <dgm:cxn modelId="{37EB5B4F-DA4C-41C5-99E7-7F2A7750DB0E}" srcId="{0E66DA8E-B259-4947-8D4B-2696A781E09F}" destId="{C7190756-51FF-4EB4-9C24-5F4B1F17C0C8}" srcOrd="1" destOrd="0" parTransId="{37D0EF89-4E98-45EB-B433-CAE839B761D4}" sibTransId="{43B66018-7777-413A-A10C-7DFF2D3BB442}"/>
    <dgm:cxn modelId="{D9AE96B6-1DC4-4498-B70A-9AFD0773DE4E}" type="presOf" srcId="{6AE8542A-B871-4D4F-BA52-A902D421D8D3}" destId="{8B147C7B-70C9-4176-90B1-57E10DE49C4F}" srcOrd="0" destOrd="0" presId="urn:microsoft.com/office/officeart/2005/8/layout/orgChart1"/>
    <dgm:cxn modelId="{17AA3F0A-4BC8-49A5-A93C-77E3386A9FCC}" type="presOf" srcId="{1B03988C-C1E9-4984-96F1-2B49111FCFE7}" destId="{AD253233-9410-4C37-BD58-046F311EFEB2}" srcOrd="0" destOrd="0" presId="urn:microsoft.com/office/officeart/2005/8/layout/orgChart1"/>
    <dgm:cxn modelId="{8B750CB1-4827-4A2B-8373-9D439B430487}" type="presOf" srcId="{50223D6E-C359-4106-A531-E03417CAB276}" destId="{F02FFB72-CB69-49F8-973F-DE224D51BE7A}" srcOrd="0" destOrd="0" presId="urn:microsoft.com/office/officeart/2005/8/layout/orgChart1"/>
    <dgm:cxn modelId="{705027F1-BF77-46DD-B43B-9D161469E4E7}" srcId="{D5B5CE54-3547-4940-81B3-49D6A1516A0C}" destId="{0E66DA8E-B259-4947-8D4B-2696A781E09F}" srcOrd="0" destOrd="0" parTransId="{48EC8B92-3D0D-45AD-9C69-4A8F32D97863}" sibTransId="{4C37A6B2-1411-4418-8033-9F972E86F1F9}"/>
    <dgm:cxn modelId="{320961CF-3EBB-405D-9213-F8835C23010D}" type="presOf" srcId="{50223D6E-C359-4106-A531-E03417CAB276}" destId="{8203DA47-092B-44D6-B98C-E8876216FC78}" srcOrd="1" destOrd="0" presId="urn:microsoft.com/office/officeart/2005/8/layout/orgChart1"/>
    <dgm:cxn modelId="{F9F5B5B6-0E96-4401-9D9D-7F9F053991EA}" type="presOf" srcId="{0E66DA8E-B259-4947-8D4B-2696A781E09F}" destId="{F57001AE-DB63-406B-9D51-64013A35F5B5}" srcOrd="0" destOrd="0" presId="urn:microsoft.com/office/officeart/2005/8/layout/orgChart1"/>
    <dgm:cxn modelId="{C7B0B49D-793E-4BC4-A7FF-781A3BA84426}" srcId="{0E66DA8E-B259-4947-8D4B-2696A781E09F}" destId="{2D807685-CB11-4033-8A4D-37F624240C98}" srcOrd="0" destOrd="0" parTransId="{CB36016E-23D7-4AEE-BBCB-E5E631F8BE65}" sibTransId="{48B6FD1B-39A0-4AF9-808A-4973B2C34026}"/>
    <dgm:cxn modelId="{2C8C2081-CAA9-4E51-8DD1-2B85D1FB7BF0}" type="presOf" srcId="{3F6C4BE6-0980-4933-A386-B4856A9468FF}" destId="{01056825-0365-41E7-851A-E03DE53AAABE}" srcOrd="0" destOrd="0" presId="urn:microsoft.com/office/officeart/2005/8/layout/orgChart1"/>
    <dgm:cxn modelId="{C492840C-FF91-4C32-A8E9-A9323B16C052}" type="presOf" srcId="{CB36016E-23D7-4AEE-BBCB-E5E631F8BE65}" destId="{EAF55120-EA33-49DD-A321-D3C913B689B3}" srcOrd="0" destOrd="0" presId="urn:microsoft.com/office/officeart/2005/8/layout/orgChart1"/>
    <dgm:cxn modelId="{4695E09D-6EEE-4256-8F81-2CE685263C2B}" type="presOf" srcId="{D5B5CE54-3547-4940-81B3-49D6A1516A0C}" destId="{5838B5D7-2525-439F-8770-EA88191F28A6}" srcOrd="1" destOrd="0" presId="urn:microsoft.com/office/officeart/2005/8/layout/orgChart1"/>
    <dgm:cxn modelId="{329684F0-D5F7-4E49-B123-9B7AE34439BE}" srcId="{D5B5CE54-3547-4940-81B3-49D6A1516A0C}" destId="{1B03988C-C1E9-4984-96F1-2B49111FCFE7}" srcOrd="1" destOrd="0" parTransId="{6AE8542A-B871-4D4F-BA52-A902D421D8D3}" sibTransId="{9FECD78F-4852-40E1-95DD-9519E7861C3B}"/>
    <dgm:cxn modelId="{44E814C3-B681-4914-B15E-762F0E08E66A}" type="presOf" srcId="{2D807685-CB11-4033-8A4D-37F624240C98}" destId="{2982DF39-713D-46C0-B5D4-FE59B9BB4E65}" srcOrd="0" destOrd="0" presId="urn:microsoft.com/office/officeart/2005/8/layout/orgChart1"/>
    <dgm:cxn modelId="{F33E5185-C72E-4C66-A8FD-51470AD43E92}" srcId="{3F6C4BE6-0980-4933-A386-B4856A9468FF}" destId="{D5B5CE54-3547-4940-81B3-49D6A1516A0C}" srcOrd="0" destOrd="0" parTransId="{187E046C-E081-45AA-B7CD-B802FF073B5A}" sibTransId="{B765C524-7619-450C-B075-8BF0981AE466}"/>
    <dgm:cxn modelId="{58BE5C85-4E62-4DF1-AE5F-6634D25D6E7F}" type="presOf" srcId="{37D0EF89-4E98-45EB-B433-CAE839B761D4}" destId="{43395E3F-E47E-4902-AE4D-D0CFE4D673C4}" srcOrd="0" destOrd="0" presId="urn:microsoft.com/office/officeart/2005/8/layout/orgChart1"/>
    <dgm:cxn modelId="{77967DA9-13BF-4885-8E0B-BFEF899C0EBB}" type="presOf" srcId="{0E66DA8E-B259-4947-8D4B-2696A781E09F}" destId="{50D516AD-4378-4B27-84AA-DF8BBCCA095A}" srcOrd="1" destOrd="0" presId="urn:microsoft.com/office/officeart/2005/8/layout/orgChart1"/>
    <dgm:cxn modelId="{B45C6C55-A153-49A4-B152-18E0382A8295}" srcId="{1B03988C-C1E9-4984-96F1-2B49111FCFE7}" destId="{50223D6E-C359-4106-A531-E03417CAB276}" srcOrd="0" destOrd="0" parTransId="{405B8C08-61E2-47CE-A62B-EEF66B31CE94}" sibTransId="{C566478B-585E-4025-A14E-84339070615C}"/>
    <dgm:cxn modelId="{38995DEB-FA10-403F-A6E2-9DE092249DB7}" srcId="{3F6C4BE6-0980-4933-A386-B4856A9468FF}" destId="{96D9453F-7BEB-4D0B-AE73-7793E75CC2EC}" srcOrd="1" destOrd="0" parTransId="{E5601A5C-6091-4E38-882E-A038F33D47F5}" sibTransId="{DC8162F1-EA50-403B-9C1B-C1C9DB102FB4}"/>
    <dgm:cxn modelId="{F82B8557-7BAB-493A-BB64-B89D750B1867}" type="presOf" srcId="{1B03988C-C1E9-4984-96F1-2B49111FCFE7}" destId="{EBF63DD6-E4C6-4BA5-8AC9-3B650306C7EF}" srcOrd="1" destOrd="0" presId="urn:microsoft.com/office/officeart/2005/8/layout/orgChart1"/>
    <dgm:cxn modelId="{9A39C9FA-B840-432B-A14C-3D9F6E1DBDF5}" type="presOf" srcId="{C7190756-51FF-4EB4-9C24-5F4B1F17C0C8}" destId="{65FFE269-3522-42C1-BBE8-B008DB058923}" srcOrd="0" destOrd="0" presId="urn:microsoft.com/office/officeart/2005/8/layout/orgChart1"/>
    <dgm:cxn modelId="{715EED61-1EC2-43B3-9CD9-9429462BB94B}" type="presOf" srcId="{C7190756-51FF-4EB4-9C24-5F4B1F17C0C8}" destId="{8201841C-AA91-4B6B-9805-71555B02F7B9}" srcOrd="1" destOrd="0" presId="urn:microsoft.com/office/officeart/2005/8/layout/orgChart1"/>
    <dgm:cxn modelId="{5B24BD98-A8F3-4ACC-A8BF-E90CC163B2C7}" type="presOf" srcId="{96D9453F-7BEB-4D0B-AE73-7793E75CC2EC}" destId="{20BD5932-B2B0-42C0-90EF-D77DBF40F7E6}" srcOrd="0" destOrd="0" presId="urn:microsoft.com/office/officeart/2005/8/layout/orgChart1"/>
    <dgm:cxn modelId="{FA0B2A3E-5FF6-4E98-853E-78B221786E32}" type="presOf" srcId="{D5B5CE54-3547-4940-81B3-49D6A1516A0C}" destId="{AD585305-673C-4826-98B9-DE3FE824A862}" srcOrd="0" destOrd="0" presId="urn:microsoft.com/office/officeart/2005/8/layout/orgChart1"/>
    <dgm:cxn modelId="{D02C4C6D-2590-413E-9376-8CCC3F8916B4}" type="presOf" srcId="{2D807685-CB11-4033-8A4D-37F624240C98}" destId="{D43A9345-23B9-40C1-B6FB-66FCC112DE11}" srcOrd="1" destOrd="0" presId="urn:microsoft.com/office/officeart/2005/8/layout/orgChart1"/>
    <dgm:cxn modelId="{DB1A93C7-423C-42FF-9EB5-A111D7B30CB1}" type="presOf" srcId="{48EC8B92-3D0D-45AD-9C69-4A8F32D97863}" destId="{5628861F-DD10-406F-BFBB-93BD45F5E23E}" srcOrd="0" destOrd="0" presId="urn:microsoft.com/office/officeart/2005/8/layout/orgChart1"/>
    <dgm:cxn modelId="{0A3EC867-D0F9-483A-9C50-40CDC0A007E6}" type="presOf" srcId="{405B8C08-61E2-47CE-A62B-EEF66B31CE94}" destId="{FBC7D479-E4DC-4D9C-8734-75FE2C859670}" srcOrd="0" destOrd="0" presId="urn:microsoft.com/office/officeart/2005/8/layout/orgChart1"/>
    <dgm:cxn modelId="{EC9676EA-CC62-4B7E-A9E5-957FB736B3F3}" type="presOf" srcId="{96D9453F-7BEB-4D0B-AE73-7793E75CC2EC}" destId="{CE75539E-7AE3-44F1-9B8F-436E20F29748}" srcOrd="1" destOrd="0" presId="urn:microsoft.com/office/officeart/2005/8/layout/orgChart1"/>
    <dgm:cxn modelId="{153EBDC0-7345-4A51-8F4E-E592020F5DAC}" type="presParOf" srcId="{01056825-0365-41E7-851A-E03DE53AAABE}" destId="{9D48FBE4-A223-4C8D-A031-984B51722BE6}" srcOrd="0" destOrd="0" presId="urn:microsoft.com/office/officeart/2005/8/layout/orgChart1"/>
    <dgm:cxn modelId="{1653E09E-D94C-4DD9-ADCF-260841E1FEF5}" type="presParOf" srcId="{9D48FBE4-A223-4C8D-A031-984B51722BE6}" destId="{ED0DEF83-7D50-47FF-B6EF-02A194828426}" srcOrd="0" destOrd="0" presId="urn:microsoft.com/office/officeart/2005/8/layout/orgChart1"/>
    <dgm:cxn modelId="{3B14E74C-5E28-4AD1-8AE9-6C0901932123}" type="presParOf" srcId="{ED0DEF83-7D50-47FF-B6EF-02A194828426}" destId="{AD585305-673C-4826-98B9-DE3FE824A862}" srcOrd="0" destOrd="0" presId="urn:microsoft.com/office/officeart/2005/8/layout/orgChart1"/>
    <dgm:cxn modelId="{4F576281-1E1F-477C-B56C-1F7B600C24B0}" type="presParOf" srcId="{ED0DEF83-7D50-47FF-B6EF-02A194828426}" destId="{5838B5D7-2525-439F-8770-EA88191F28A6}" srcOrd="1" destOrd="0" presId="urn:microsoft.com/office/officeart/2005/8/layout/orgChart1"/>
    <dgm:cxn modelId="{D3E92138-A122-4196-B362-D1D103F0510C}" type="presParOf" srcId="{9D48FBE4-A223-4C8D-A031-984B51722BE6}" destId="{3AAC4398-3823-4872-98D4-67C257A5F76D}" srcOrd="1" destOrd="0" presId="urn:microsoft.com/office/officeart/2005/8/layout/orgChart1"/>
    <dgm:cxn modelId="{503379FE-3710-4107-AE23-140BE806B910}" type="presParOf" srcId="{3AAC4398-3823-4872-98D4-67C257A5F76D}" destId="{5628861F-DD10-406F-BFBB-93BD45F5E23E}" srcOrd="0" destOrd="0" presId="urn:microsoft.com/office/officeart/2005/8/layout/orgChart1"/>
    <dgm:cxn modelId="{F9AFE45C-CB61-48F1-BA89-CF1956EDC0F6}" type="presParOf" srcId="{3AAC4398-3823-4872-98D4-67C257A5F76D}" destId="{165A2C8A-08EB-4E05-8693-41225A56B912}" srcOrd="1" destOrd="0" presId="urn:microsoft.com/office/officeart/2005/8/layout/orgChart1"/>
    <dgm:cxn modelId="{F8DD8AD6-57E2-4817-A35E-4B29E59B6EE2}" type="presParOf" srcId="{165A2C8A-08EB-4E05-8693-41225A56B912}" destId="{6232D4A9-4048-4CCD-8C71-F64DA90CB4D5}" srcOrd="0" destOrd="0" presId="urn:microsoft.com/office/officeart/2005/8/layout/orgChart1"/>
    <dgm:cxn modelId="{F69C73D9-36B1-4F15-A086-CA474DBA7458}" type="presParOf" srcId="{6232D4A9-4048-4CCD-8C71-F64DA90CB4D5}" destId="{F57001AE-DB63-406B-9D51-64013A35F5B5}" srcOrd="0" destOrd="0" presId="urn:microsoft.com/office/officeart/2005/8/layout/orgChart1"/>
    <dgm:cxn modelId="{789DAEC1-252B-408D-AF26-64DE5AD8E5D8}" type="presParOf" srcId="{6232D4A9-4048-4CCD-8C71-F64DA90CB4D5}" destId="{50D516AD-4378-4B27-84AA-DF8BBCCA095A}" srcOrd="1" destOrd="0" presId="urn:microsoft.com/office/officeart/2005/8/layout/orgChart1"/>
    <dgm:cxn modelId="{09733D41-EE5C-4C79-A3B4-FB6A6B97C841}" type="presParOf" srcId="{165A2C8A-08EB-4E05-8693-41225A56B912}" destId="{AB3AFEC6-CB77-467A-BD6B-77476C7A86D1}" srcOrd="1" destOrd="0" presId="urn:microsoft.com/office/officeart/2005/8/layout/orgChart1"/>
    <dgm:cxn modelId="{4607D2D6-57D9-4FE1-AEA8-46BA75DC1647}" type="presParOf" srcId="{AB3AFEC6-CB77-467A-BD6B-77476C7A86D1}" destId="{EAF55120-EA33-49DD-A321-D3C913B689B3}" srcOrd="0" destOrd="0" presId="urn:microsoft.com/office/officeart/2005/8/layout/orgChart1"/>
    <dgm:cxn modelId="{42FA947C-C56C-47AF-B060-80B08E6D159A}" type="presParOf" srcId="{AB3AFEC6-CB77-467A-BD6B-77476C7A86D1}" destId="{F06399B3-9104-4F80-B841-37FCE5454709}" srcOrd="1" destOrd="0" presId="urn:microsoft.com/office/officeart/2005/8/layout/orgChart1"/>
    <dgm:cxn modelId="{D7FA9186-7219-4B69-A910-9151C1067787}" type="presParOf" srcId="{F06399B3-9104-4F80-B841-37FCE5454709}" destId="{5498BD3C-F648-49DE-9ADA-0B3097A1FF6A}" srcOrd="0" destOrd="0" presId="urn:microsoft.com/office/officeart/2005/8/layout/orgChart1"/>
    <dgm:cxn modelId="{F1B8752F-B5A5-4573-8C66-2CDABABE396A}" type="presParOf" srcId="{5498BD3C-F648-49DE-9ADA-0B3097A1FF6A}" destId="{2982DF39-713D-46C0-B5D4-FE59B9BB4E65}" srcOrd="0" destOrd="0" presId="urn:microsoft.com/office/officeart/2005/8/layout/orgChart1"/>
    <dgm:cxn modelId="{8C050AC5-8CA4-451F-9F20-76523472BC74}" type="presParOf" srcId="{5498BD3C-F648-49DE-9ADA-0B3097A1FF6A}" destId="{D43A9345-23B9-40C1-B6FB-66FCC112DE11}" srcOrd="1" destOrd="0" presId="urn:microsoft.com/office/officeart/2005/8/layout/orgChart1"/>
    <dgm:cxn modelId="{19243096-2048-4128-B29D-8764451E8366}" type="presParOf" srcId="{F06399B3-9104-4F80-B841-37FCE5454709}" destId="{52ADA0E9-99CF-445A-8B39-177776A5F725}" srcOrd="1" destOrd="0" presId="urn:microsoft.com/office/officeart/2005/8/layout/orgChart1"/>
    <dgm:cxn modelId="{BE6D658A-1517-4895-BB7A-2EA1D739CEF7}" type="presParOf" srcId="{F06399B3-9104-4F80-B841-37FCE5454709}" destId="{86CF6888-B7B3-47A5-9A11-E8CF8F0891F1}" srcOrd="2" destOrd="0" presId="urn:microsoft.com/office/officeart/2005/8/layout/orgChart1"/>
    <dgm:cxn modelId="{36748DF2-FC89-46D6-8706-90F3B7E00B14}" type="presParOf" srcId="{AB3AFEC6-CB77-467A-BD6B-77476C7A86D1}" destId="{43395E3F-E47E-4902-AE4D-D0CFE4D673C4}" srcOrd="2" destOrd="0" presId="urn:microsoft.com/office/officeart/2005/8/layout/orgChart1"/>
    <dgm:cxn modelId="{C224634F-61BC-48D3-AB57-66D32C8C5D9C}" type="presParOf" srcId="{AB3AFEC6-CB77-467A-BD6B-77476C7A86D1}" destId="{4CE1E048-0C60-4145-9B3F-07DAFFA4EAA1}" srcOrd="3" destOrd="0" presId="urn:microsoft.com/office/officeart/2005/8/layout/orgChart1"/>
    <dgm:cxn modelId="{3CF3AB08-AEE4-4111-9719-C9E438C64DEA}" type="presParOf" srcId="{4CE1E048-0C60-4145-9B3F-07DAFFA4EAA1}" destId="{3A3F897A-5B8B-4D21-BAC0-7E4EE6D9A54C}" srcOrd="0" destOrd="0" presId="urn:microsoft.com/office/officeart/2005/8/layout/orgChart1"/>
    <dgm:cxn modelId="{07117D6C-F8B6-429C-A432-FD3BA76E13A6}" type="presParOf" srcId="{3A3F897A-5B8B-4D21-BAC0-7E4EE6D9A54C}" destId="{65FFE269-3522-42C1-BBE8-B008DB058923}" srcOrd="0" destOrd="0" presId="urn:microsoft.com/office/officeart/2005/8/layout/orgChart1"/>
    <dgm:cxn modelId="{5E8397AF-0B21-4157-88D3-8F76B3E4A72B}" type="presParOf" srcId="{3A3F897A-5B8B-4D21-BAC0-7E4EE6D9A54C}" destId="{8201841C-AA91-4B6B-9805-71555B02F7B9}" srcOrd="1" destOrd="0" presId="urn:microsoft.com/office/officeart/2005/8/layout/orgChart1"/>
    <dgm:cxn modelId="{EBE098E0-B700-4AD0-B74C-7506929506AD}" type="presParOf" srcId="{4CE1E048-0C60-4145-9B3F-07DAFFA4EAA1}" destId="{A5313C09-D49E-4019-83C6-624949B4B448}" srcOrd="1" destOrd="0" presId="urn:microsoft.com/office/officeart/2005/8/layout/orgChart1"/>
    <dgm:cxn modelId="{3F4CF9A5-27C7-4DC4-B15C-0B9CE9EA364E}" type="presParOf" srcId="{4CE1E048-0C60-4145-9B3F-07DAFFA4EAA1}" destId="{E8BF0480-C76D-443F-8317-397C68BEB46C}" srcOrd="2" destOrd="0" presId="urn:microsoft.com/office/officeart/2005/8/layout/orgChart1"/>
    <dgm:cxn modelId="{821331AE-AA4F-4B4A-B3E9-EE075DDB48EB}" type="presParOf" srcId="{165A2C8A-08EB-4E05-8693-41225A56B912}" destId="{3E987E93-507A-4AA4-B303-410308F56B57}" srcOrd="2" destOrd="0" presId="urn:microsoft.com/office/officeart/2005/8/layout/orgChart1"/>
    <dgm:cxn modelId="{DA016DC3-503E-4835-A44A-F50EDFADC8C2}" type="presParOf" srcId="{3AAC4398-3823-4872-98D4-67C257A5F76D}" destId="{8B147C7B-70C9-4176-90B1-57E10DE49C4F}" srcOrd="2" destOrd="0" presId="urn:microsoft.com/office/officeart/2005/8/layout/orgChart1"/>
    <dgm:cxn modelId="{1CAF1B73-8590-4F3E-9878-F27A17440B96}" type="presParOf" srcId="{3AAC4398-3823-4872-98D4-67C257A5F76D}" destId="{3524A972-DEFE-4797-8A9D-0601B627D674}" srcOrd="3" destOrd="0" presId="urn:microsoft.com/office/officeart/2005/8/layout/orgChart1"/>
    <dgm:cxn modelId="{565F2689-5574-4AB3-883C-A302CB7AD6DF}" type="presParOf" srcId="{3524A972-DEFE-4797-8A9D-0601B627D674}" destId="{B70BA49F-0E1A-4130-80C5-4BFD270ABCB3}" srcOrd="0" destOrd="0" presId="urn:microsoft.com/office/officeart/2005/8/layout/orgChart1"/>
    <dgm:cxn modelId="{A417A86F-29ED-4A56-842F-4EDD54BE84FC}" type="presParOf" srcId="{B70BA49F-0E1A-4130-80C5-4BFD270ABCB3}" destId="{AD253233-9410-4C37-BD58-046F311EFEB2}" srcOrd="0" destOrd="0" presId="urn:microsoft.com/office/officeart/2005/8/layout/orgChart1"/>
    <dgm:cxn modelId="{6A60742F-DC32-46E7-B537-FD1F8C66828D}" type="presParOf" srcId="{B70BA49F-0E1A-4130-80C5-4BFD270ABCB3}" destId="{EBF63DD6-E4C6-4BA5-8AC9-3B650306C7EF}" srcOrd="1" destOrd="0" presId="urn:microsoft.com/office/officeart/2005/8/layout/orgChart1"/>
    <dgm:cxn modelId="{05944758-219D-4D67-A304-3FAB12E58493}" type="presParOf" srcId="{3524A972-DEFE-4797-8A9D-0601B627D674}" destId="{C884C62B-DEEE-4487-BBF9-C423A8F0925F}" srcOrd="1" destOrd="0" presId="urn:microsoft.com/office/officeart/2005/8/layout/orgChart1"/>
    <dgm:cxn modelId="{DFB64097-991F-4CED-A70A-BCBE01F04423}" type="presParOf" srcId="{C884C62B-DEEE-4487-BBF9-C423A8F0925F}" destId="{FBC7D479-E4DC-4D9C-8734-75FE2C859670}" srcOrd="0" destOrd="0" presId="urn:microsoft.com/office/officeart/2005/8/layout/orgChart1"/>
    <dgm:cxn modelId="{31856FCE-8411-4337-89D3-4322A41011D4}" type="presParOf" srcId="{C884C62B-DEEE-4487-BBF9-C423A8F0925F}" destId="{2D524A50-23DF-4971-B1D8-329C683C000F}" srcOrd="1" destOrd="0" presId="urn:microsoft.com/office/officeart/2005/8/layout/orgChart1"/>
    <dgm:cxn modelId="{F884B7F9-76FC-4283-B58E-CB30C6CDD9A1}" type="presParOf" srcId="{2D524A50-23DF-4971-B1D8-329C683C000F}" destId="{4A03A6A2-F2A3-4B91-BBDA-A5F0F239AEAF}" srcOrd="0" destOrd="0" presId="urn:microsoft.com/office/officeart/2005/8/layout/orgChart1"/>
    <dgm:cxn modelId="{5C24807E-FE4F-4A66-A8D1-F2CCB5EBA418}" type="presParOf" srcId="{4A03A6A2-F2A3-4B91-BBDA-A5F0F239AEAF}" destId="{F02FFB72-CB69-49F8-973F-DE224D51BE7A}" srcOrd="0" destOrd="0" presId="urn:microsoft.com/office/officeart/2005/8/layout/orgChart1"/>
    <dgm:cxn modelId="{F91C715C-2E46-4593-A4BC-83F11236E3BE}" type="presParOf" srcId="{4A03A6A2-F2A3-4B91-BBDA-A5F0F239AEAF}" destId="{8203DA47-092B-44D6-B98C-E8876216FC78}" srcOrd="1" destOrd="0" presId="urn:microsoft.com/office/officeart/2005/8/layout/orgChart1"/>
    <dgm:cxn modelId="{0937DE8A-CE4E-49FD-B1C7-8851D299B20B}" type="presParOf" srcId="{2D524A50-23DF-4971-B1D8-329C683C000F}" destId="{F2DF5317-38BB-4815-8F26-FE84C6F73DA8}" srcOrd="1" destOrd="0" presId="urn:microsoft.com/office/officeart/2005/8/layout/orgChart1"/>
    <dgm:cxn modelId="{FBA518D9-5D3F-4B46-BF9A-D0EB47F38A6B}" type="presParOf" srcId="{2D524A50-23DF-4971-B1D8-329C683C000F}" destId="{7BFB21F6-58B0-43B7-BA19-8DC41216D6AC}" srcOrd="2" destOrd="0" presId="urn:microsoft.com/office/officeart/2005/8/layout/orgChart1"/>
    <dgm:cxn modelId="{838C128A-EADF-4485-88B4-3DD4C79250C5}" type="presParOf" srcId="{3524A972-DEFE-4797-8A9D-0601B627D674}" destId="{A8F4AA5A-4252-4233-BE2D-A530B47D0B67}" srcOrd="2" destOrd="0" presId="urn:microsoft.com/office/officeart/2005/8/layout/orgChart1"/>
    <dgm:cxn modelId="{73928F69-BD8A-4D7C-AFD8-016717366FAA}" type="presParOf" srcId="{9D48FBE4-A223-4C8D-A031-984B51722BE6}" destId="{2B0A690E-6ED2-4044-A7F8-DA7DC12634EB}" srcOrd="2" destOrd="0" presId="urn:microsoft.com/office/officeart/2005/8/layout/orgChart1"/>
    <dgm:cxn modelId="{C3633BE6-36B5-4B8F-8827-F8804D27024B}" type="presParOf" srcId="{01056825-0365-41E7-851A-E03DE53AAABE}" destId="{945B7606-5F12-4750-BE47-4A117609B3BC}" srcOrd="1" destOrd="0" presId="urn:microsoft.com/office/officeart/2005/8/layout/orgChart1"/>
    <dgm:cxn modelId="{895DDF8E-ADAF-4A61-9B52-E21A9F3CE7FB}" type="presParOf" srcId="{945B7606-5F12-4750-BE47-4A117609B3BC}" destId="{83EEBA40-24C4-4285-8E65-C638C7E85781}" srcOrd="0" destOrd="0" presId="urn:microsoft.com/office/officeart/2005/8/layout/orgChart1"/>
    <dgm:cxn modelId="{0B613C7A-861F-4448-B21B-FAE93C584014}" type="presParOf" srcId="{83EEBA40-24C4-4285-8E65-C638C7E85781}" destId="{20BD5932-B2B0-42C0-90EF-D77DBF40F7E6}" srcOrd="0" destOrd="0" presId="urn:microsoft.com/office/officeart/2005/8/layout/orgChart1"/>
    <dgm:cxn modelId="{154B0AF2-ACAA-4D5E-873D-2C1F79C2173E}" type="presParOf" srcId="{83EEBA40-24C4-4285-8E65-C638C7E85781}" destId="{CE75539E-7AE3-44F1-9B8F-436E20F29748}" srcOrd="1" destOrd="0" presId="urn:microsoft.com/office/officeart/2005/8/layout/orgChart1"/>
    <dgm:cxn modelId="{F3363510-1C28-4EB8-8F05-1BB7E4DE37A5}" type="presParOf" srcId="{945B7606-5F12-4750-BE47-4A117609B3BC}" destId="{F4E95CB4-A992-4BE6-932F-3AE1A8F2EEA1}" srcOrd="1" destOrd="0" presId="urn:microsoft.com/office/officeart/2005/8/layout/orgChart1"/>
    <dgm:cxn modelId="{23F884A9-571E-4685-8A9D-DA984D5A2FF8}" type="presParOf" srcId="{945B7606-5F12-4750-BE47-4A117609B3BC}" destId="{2976EF05-DC22-4B62-9F07-0699A8EFA3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7D479-E4DC-4D9C-8734-75FE2C859670}">
      <dsp:nvSpPr>
        <dsp:cNvPr id="0" name=""/>
        <dsp:cNvSpPr/>
      </dsp:nvSpPr>
      <dsp:spPr>
        <a:xfrm>
          <a:off x="3940537" y="1437499"/>
          <a:ext cx="178000" cy="62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4"/>
              </a:lnTo>
              <a:lnTo>
                <a:pt x="178000" y="628034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47C7B-70C9-4176-90B1-57E10DE49C4F}">
      <dsp:nvSpPr>
        <dsp:cNvPr id="0" name=""/>
        <dsp:cNvSpPr/>
      </dsp:nvSpPr>
      <dsp:spPr>
        <a:xfrm>
          <a:off x="3714903" y="594648"/>
          <a:ext cx="700302" cy="24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15"/>
              </a:lnTo>
              <a:lnTo>
                <a:pt x="700302" y="124915"/>
              </a:lnTo>
              <a:lnTo>
                <a:pt x="700302" y="249515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95E3F-E47E-4902-AE4D-D0CFE4D673C4}">
      <dsp:nvSpPr>
        <dsp:cNvPr id="0" name=""/>
        <dsp:cNvSpPr/>
      </dsp:nvSpPr>
      <dsp:spPr>
        <a:xfrm>
          <a:off x="2504664" y="1437499"/>
          <a:ext cx="162336" cy="1373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768"/>
              </a:lnTo>
              <a:lnTo>
                <a:pt x="162336" y="1373768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55120-EA33-49DD-A321-D3C913B689B3}">
      <dsp:nvSpPr>
        <dsp:cNvPr id="0" name=""/>
        <dsp:cNvSpPr/>
      </dsp:nvSpPr>
      <dsp:spPr>
        <a:xfrm>
          <a:off x="2504664" y="1437499"/>
          <a:ext cx="178000" cy="54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869"/>
              </a:lnTo>
              <a:lnTo>
                <a:pt x="178000" y="545869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8861F-DD10-406F-BFBB-93BD45F5E23E}">
      <dsp:nvSpPr>
        <dsp:cNvPr id="0" name=""/>
        <dsp:cNvSpPr/>
      </dsp:nvSpPr>
      <dsp:spPr>
        <a:xfrm>
          <a:off x="2979333" y="594648"/>
          <a:ext cx="735570" cy="249515"/>
        </a:xfrm>
        <a:custGeom>
          <a:avLst/>
          <a:gdLst/>
          <a:ahLst/>
          <a:cxnLst/>
          <a:rect l="0" t="0" r="0" b="0"/>
          <a:pathLst>
            <a:path>
              <a:moveTo>
                <a:pt x="735570" y="0"/>
              </a:moveTo>
              <a:lnTo>
                <a:pt x="735570" y="124915"/>
              </a:lnTo>
              <a:lnTo>
                <a:pt x="0" y="124915"/>
              </a:lnTo>
              <a:lnTo>
                <a:pt x="0" y="249515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85305-673C-4826-98B9-DE3FE824A862}">
      <dsp:nvSpPr>
        <dsp:cNvPr id="0" name=""/>
        <dsp:cNvSpPr/>
      </dsp:nvSpPr>
      <dsp:spPr>
        <a:xfrm>
          <a:off x="3121567" y="1312"/>
          <a:ext cx="1186671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 обучения, достигаемые на этом уроке  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1567" y="1312"/>
        <a:ext cx="1186671" cy="593335"/>
      </dsp:txXfrm>
    </dsp:sp>
    <dsp:sp modelId="{F57001AE-DB63-406B-9D51-64013A35F5B5}">
      <dsp:nvSpPr>
        <dsp:cNvPr id="0" name=""/>
        <dsp:cNvSpPr/>
      </dsp:nvSpPr>
      <dsp:spPr>
        <a:xfrm>
          <a:off x="2385997" y="844163"/>
          <a:ext cx="1186671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1.2.1.2 Называть основные части растений и их функции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5997" y="844163"/>
        <a:ext cx="1186671" cy="593335"/>
      </dsp:txXfrm>
    </dsp:sp>
    <dsp:sp modelId="{2982DF39-713D-46C0-B5D4-FE59B9BB4E65}">
      <dsp:nvSpPr>
        <dsp:cNvPr id="0" name=""/>
        <dsp:cNvSpPr/>
      </dsp:nvSpPr>
      <dsp:spPr>
        <a:xfrm>
          <a:off x="2682665" y="1686700"/>
          <a:ext cx="1186671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-назвать основные части растений.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2665" y="1686700"/>
        <a:ext cx="1186671" cy="593335"/>
      </dsp:txXfrm>
    </dsp:sp>
    <dsp:sp modelId="{65FFE269-3522-42C1-BBE8-B008DB058923}">
      <dsp:nvSpPr>
        <dsp:cNvPr id="0" name=""/>
        <dsp:cNvSpPr/>
      </dsp:nvSpPr>
      <dsp:spPr>
        <a:xfrm>
          <a:off x="2667001" y="2514599"/>
          <a:ext cx="1372801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определить основные функции частей растений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7001" y="2514599"/>
        <a:ext cx="1372801" cy="593335"/>
      </dsp:txXfrm>
    </dsp:sp>
    <dsp:sp modelId="{AD253233-9410-4C37-BD58-046F311EFEB2}">
      <dsp:nvSpPr>
        <dsp:cNvPr id="0" name=""/>
        <dsp:cNvSpPr/>
      </dsp:nvSpPr>
      <dsp:spPr>
        <a:xfrm>
          <a:off x="3821870" y="844163"/>
          <a:ext cx="1186671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1.1.2.2 Объяснять демонстрируемый эксперимент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1870" y="844163"/>
        <a:ext cx="1186671" cy="593335"/>
      </dsp:txXfrm>
    </dsp:sp>
    <dsp:sp modelId="{F02FFB72-CB69-49F8-973F-DE224D51BE7A}">
      <dsp:nvSpPr>
        <dsp:cNvPr id="0" name=""/>
        <dsp:cNvSpPr/>
      </dsp:nvSpPr>
      <dsp:spPr>
        <a:xfrm>
          <a:off x="4118538" y="1686700"/>
          <a:ext cx="1244249" cy="757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</a:t>
          </a:r>
          <a:r>
            <a:rPr lang="ru-RU" sz="1200" i="0" kern="1200" dirty="0" smtClean="0">
              <a:latin typeface="Times New Roman" pitchFamily="18" charset="0"/>
              <a:cs typeface="Times New Roman" pitchFamily="18" charset="0"/>
            </a:rPr>
            <a:t>провести эксперимент и объяснить, что находится внутри яблока и цветка;</a:t>
          </a:r>
          <a:endParaRPr lang="ru-RU" sz="1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8538" y="1686700"/>
        <a:ext cx="1244249" cy="757666"/>
      </dsp:txXfrm>
    </dsp:sp>
    <dsp:sp modelId="{20BD5932-B2B0-42C0-90EF-D77DBF40F7E6}">
      <dsp:nvSpPr>
        <dsp:cNvPr id="0" name=""/>
        <dsp:cNvSpPr/>
      </dsp:nvSpPr>
      <dsp:spPr>
        <a:xfrm>
          <a:off x="1032028" y="1668734"/>
          <a:ext cx="1303796" cy="593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Цель урока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Обучающиеся смогут:</a:t>
          </a:r>
          <a:r>
            <a:rPr lang="ru-RU" sz="1100" b="1" kern="1200" dirty="0" smtClean="0"/>
            <a:t>  </a:t>
          </a:r>
          <a:endParaRPr lang="ru-RU" sz="1100" kern="1200" dirty="0"/>
        </a:p>
      </dsp:txBody>
      <dsp:txXfrm>
        <a:off x="1032028" y="1668734"/>
        <a:ext cx="1303796" cy="59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package" Target="../embeddings/______Microsoft_Office_PowerPoint1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package" Target="../embeddings/______Microsoft_Office_PowerPoint2.sldx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jpeg"/><Relationship Id="rId4" Type="http://schemas.openxmlformats.org/officeDocument/2006/relationships/package" Target="../embeddings/______Microsoft_Office_PowerPoint3.sl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Портная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«Алексеевская средняя школа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381000" y="19050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981200" y="3886200"/>
            <a:ext cx="304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28600" y="457200"/>
          <a:ext cx="5410200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060"/>
                <a:gridCol w="3787140"/>
              </a:tblGrid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Естествознание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 растений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Сквозная тема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</a:t>
                      </a:r>
                      <a:r>
                        <a:rPr lang="ru-RU" sz="100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прослеживается 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Моя школа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Живая природа. Растения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53200" y="990600"/>
            <a:ext cx="243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Операционный этап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638800" y="1676400"/>
            <a:ext cx="28194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Парная работа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2057400"/>
            <a:ext cx="2057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Практическая работа 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инструкции учителя.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Озеленение кабинета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400800" y="4038600"/>
          <a:ext cx="2553335" cy="825500"/>
        </p:xfrm>
        <a:graphic>
          <a:graphicData uri="http://schemas.openxmlformats.org/drawingml/2006/table">
            <a:tbl>
              <a:tblPr/>
              <a:tblGrid>
                <a:gridCol w="490220"/>
                <a:gridCol w="666750"/>
                <a:gridCol w="745490"/>
                <a:gridCol w="650875"/>
              </a:tblGrid>
              <a:tr h="135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растения</a:t>
                      </a: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корень</a:t>
                      </a: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стебель</a:t>
                      </a: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цветок</a:t>
                      </a: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3657600" y="12954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5013579"/>
          <a:ext cx="9144000" cy="1861312"/>
        </p:xfrm>
        <a:graphic>
          <a:graphicData uri="http://schemas.openxmlformats.org/drawingml/2006/table">
            <a:tbl>
              <a:tblPr/>
              <a:tblGrid>
                <a:gridCol w="2414016"/>
                <a:gridCol w="6729984"/>
              </a:tblGrid>
              <a:tr h="5321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оценивания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называет основные части растений (корень, стебель, цветок, плод, семена) на рисунках</a:t>
                      </a:r>
                      <a:b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определяет основные функции частей растений</a:t>
                      </a:r>
                      <a:endParaRPr lang="ru-RU" sz="12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</a:t>
                      </a: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роводит </a:t>
                      </a:r>
                      <a:r>
                        <a:rPr lang="ru-RU" sz="1200" b="0" i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 </a:t>
                      </a: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объясняет значение семян для размножения растений </a:t>
                      </a:r>
                      <a:endParaRPr lang="ru-RU" sz="12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17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Языковые задачи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1.Будут использовать в речи ключевые слова и словосочетания: части растений, корень, стебель, лист, плод, семя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2.Смогут:</a:t>
                      </a:r>
                    </a:p>
                    <a:p>
                      <a:pPr marL="2286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объяснить </a:t>
                      </a: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значение семян для размножения растений</a:t>
                      </a:r>
                      <a:endParaRPr lang="ru-RU" sz="12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rgbClr val="231F2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-рассказать об основных функциях частей растений</a:t>
                      </a:r>
                      <a:endParaRPr lang="ru-RU" sz="12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0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Воспитание ценностей 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Попробуйте через предметное содержание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Уважение, сотрудничество, открытость при выполнении заданий в паре и группе, творчество, бережное отношение к растительному миру.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81600" y="2286000"/>
            <a:ext cx="213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контейнер положить одинаковое количество земли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сделать ямку, используя карандаш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ямку положи семя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-закопай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-поставь контейнер на окно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1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способ повышения эффективности образовательного процесса.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505200" y="990600"/>
            <a:ext cx="2438400" cy="533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1400" y="1600200"/>
            <a:ext cx="2438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Мотивационный этап</a:t>
            </a:r>
          </a:p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09600" y="4267200"/>
            <a:ext cx="2438400" cy="609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3.Групповая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04800" y="1524000"/>
            <a:ext cx="2971800" cy="609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1.Психологический настрой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81000" y="2514600"/>
          <a:ext cx="3048000" cy="1314450"/>
        </p:xfrm>
        <a:graphic>
          <a:graphicData uri="http://schemas.openxmlformats.org/drawingml/2006/table">
            <a:tbl>
              <a:tblPr/>
              <a:tblGrid>
                <a:gridCol w="579870"/>
                <a:gridCol w="284784"/>
                <a:gridCol w="862448"/>
                <a:gridCol w="659345"/>
                <a:gridCol w="661553"/>
              </a:tblGrid>
              <a:tr h="161925"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за природой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Времена года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Состояние неба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Сила ветра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Лето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Осень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Зима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Весна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Равнобедренный треугольник 37"/>
          <p:cNvSpPr/>
          <p:nvPr/>
        </p:nvSpPr>
        <p:spPr>
          <a:xfrm>
            <a:off x="762000" y="4953000"/>
            <a:ext cx="2057400" cy="76200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Именные пальчики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90600" y="5867400"/>
            <a:ext cx="16764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Разгадай кроссворд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124200" y="4419600"/>
          <a:ext cx="3048000" cy="2057400"/>
        </p:xfrm>
        <a:graphic>
          <a:graphicData uri="http://schemas.openxmlformats.org/presentationml/2006/ole">
            <p:oleObj spid="_x0000_s4100" name="Слайд" r:id="rId4" imgW="4570610" imgH="3427477" progId="PowerPoint.Slide.12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6324600" y="2438400"/>
            <a:ext cx="25146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2" name="Рисунок 3" descr="https://ds04.infourok.ru/uploads/ex/06de/0009078d-f1a34759/img2.jpg"/>
          <p:cNvPicPr>
            <a:picLocks noChangeAspect="1" noChangeArrowheads="1"/>
          </p:cNvPicPr>
          <p:nvPr/>
        </p:nvPicPr>
        <p:blipFill>
          <a:blip r:embed="rId5" cstate="print"/>
          <a:srcRect l="4169" t="33546" r="67612" b="16879"/>
          <a:stretch>
            <a:fillRect/>
          </a:stretch>
        </p:blipFill>
        <p:spPr bwMode="auto">
          <a:xfrm>
            <a:off x="6781800" y="4191000"/>
            <a:ext cx="342900" cy="390525"/>
          </a:xfrm>
          <a:prstGeom prst="rect">
            <a:avLst/>
          </a:prstGeom>
          <a:noFill/>
        </p:spPr>
      </p:pic>
      <p:pic>
        <p:nvPicPr>
          <p:cNvPr id="4111" name="Рисунок 6" descr="https://ds04.infourok.ru/uploads/ex/06de/0009078d-f1a34759/img2.jpg"/>
          <p:cNvPicPr>
            <a:picLocks noChangeAspect="1" noChangeArrowheads="1"/>
          </p:cNvPicPr>
          <p:nvPr/>
        </p:nvPicPr>
        <p:blipFill>
          <a:blip r:embed="rId6" cstate="print"/>
          <a:srcRect l="35435" t="29915" r="37115" b="15813"/>
          <a:stretch>
            <a:fillRect/>
          </a:stretch>
        </p:blipFill>
        <p:spPr bwMode="auto">
          <a:xfrm>
            <a:off x="7467600" y="4191000"/>
            <a:ext cx="285750" cy="400050"/>
          </a:xfrm>
          <a:prstGeom prst="rect">
            <a:avLst/>
          </a:prstGeom>
          <a:noFill/>
        </p:spPr>
      </p:pic>
      <p:pic>
        <p:nvPicPr>
          <p:cNvPr id="4110" name="Рисунок 9" descr="https://ds04.infourok.ru/uploads/ex/06de/0009078d-f1a34759/img2.jpg"/>
          <p:cNvPicPr>
            <a:picLocks noChangeAspect="1" noChangeArrowheads="1"/>
          </p:cNvPicPr>
          <p:nvPr/>
        </p:nvPicPr>
        <p:blipFill>
          <a:blip r:embed="rId7" cstate="print"/>
          <a:srcRect l="66061" t="29060" r="4596" b="15598"/>
          <a:stretch>
            <a:fillRect/>
          </a:stretch>
        </p:blipFill>
        <p:spPr bwMode="auto">
          <a:xfrm>
            <a:off x="8305800" y="4191000"/>
            <a:ext cx="238125" cy="390525"/>
          </a:xfrm>
          <a:prstGeom prst="rect">
            <a:avLst/>
          </a:prstGeom>
          <a:noFill/>
        </p:spPr>
      </p:pic>
      <p:cxnSp>
        <p:nvCxnSpPr>
          <p:cNvPr id="62" name="Прямая со стрелкой 61"/>
          <p:cNvCxnSpPr/>
          <p:nvPr/>
        </p:nvCxnSpPr>
        <p:spPr>
          <a:xfrm>
            <a:off x="8153400" y="33528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6934200" y="3352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543800" y="3352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6400800" y="3124200"/>
          <a:ext cx="2362200" cy="1962912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1812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Группы  растений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_____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(------)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(-------)   (------)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5105400" y="2971800"/>
            <a:ext cx="1447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оставление кластера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019800" y="2133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1524000" y="2133600"/>
            <a:ext cx="20574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962400" y="2209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219200" y="3352800"/>
            <a:ext cx="3733800" cy="609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2.Индивидуальная работа по карточкам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3048000" y="1600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6600" y="381000"/>
            <a:ext cx="243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Операционный этап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2057400"/>
          <a:ext cx="2133600" cy="965200"/>
        </p:xfrm>
        <a:graphic>
          <a:graphicData uri="http://schemas.openxmlformats.org/drawingml/2006/table">
            <a:tbl>
              <a:tblPr/>
              <a:tblGrid>
                <a:gridCol w="971704"/>
                <a:gridCol w="328620"/>
                <a:gridCol w="259961"/>
                <a:gridCol w="287163"/>
                <a:gridCol w="286152"/>
              </a:tblGrid>
              <a:tr h="304800"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Части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растений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корень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6817995" algn="l"/>
                        </a:tabLs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85800" y="1524000"/>
            <a:ext cx="2590800" cy="609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1.Фронтальная работа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990600"/>
            <a:ext cx="2590800" cy="1447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находится внутри яблока и цветка?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Обоснуй свой ответ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9800" y="609600"/>
            <a:ext cx="28194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971800"/>
            <a:ext cx="1676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«Спор частей растений»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000" y="4191000"/>
            <a:ext cx="3733800" cy="685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3.Просмотр видеоролика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«Развитие растений из семян»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5638800"/>
            <a:ext cx="44958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 схему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корень → … → ….→….→ …. → семя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52800" y="5334000"/>
            <a:ext cx="28194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438400" y="10668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1200" y="6096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00400" y="1066800"/>
            <a:ext cx="685800" cy="312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19600" y="1066800"/>
            <a:ext cx="0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419600" y="2590800"/>
            <a:ext cx="2819400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72200" y="2971800"/>
            <a:ext cx="25146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инструкции учителя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Озеленение кабинета.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953000" y="1066800"/>
            <a:ext cx="304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248400" y="38862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контейнер положить одинаковое количество земли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сделать ямку, используя карандаш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ямку положи семя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-закопай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-поставь контейнер на окно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6600" y="228600"/>
            <a:ext cx="2438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урока.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048000" y="1371600"/>
            <a:ext cx="29718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209801"/>
            <a:ext cx="304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активных методов обучения способствуют повышению интеллектуальной активности обучающихся и эффективности урока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-использование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активных методов обучения помогает выполнить заказ общества воспитать и обучить информированного, думающего, умеющего и желающего действовать гражданина.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04800" y="838200"/>
          <a:ext cx="2333625" cy="1752600"/>
        </p:xfrm>
        <a:graphic>
          <a:graphicData uri="http://schemas.openxmlformats.org/presentationml/2006/ole">
            <p:oleObj spid="_x0000_s19457" name="Слайд" r:id="rId4" imgW="4570610" imgH="3427477" progId="PowerPoint.Slide.12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28800" y="457200"/>
            <a:ext cx="12192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Карточка №1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667000"/>
            <a:ext cx="12192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Карточка №2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191000"/>
            <a:ext cx="12192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Карточка №3</a:t>
            </a:r>
            <a:endParaRPr lang="ru-RU" dirty="0"/>
          </a:p>
        </p:txBody>
      </p:sp>
      <p:pic>
        <p:nvPicPr>
          <p:cNvPr id="12" name="Рисунок 11" descr="http://www.parta-transformer.ru/o/img.php?url=http://cs7011.vk.me/v7011543/20336/O8k-ObFHAEU.jpg"/>
          <p:cNvPicPr/>
          <p:nvPr/>
        </p:nvPicPr>
        <p:blipFill>
          <a:blip r:embed="rId5" cstate="print"/>
          <a:srcRect l="71461" t="31126" r="9589" b="40066"/>
          <a:stretch>
            <a:fillRect/>
          </a:stretch>
        </p:blipFill>
        <p:spPr bwMode="auto">
          <a:xfrm>
            <a:off x="1219200" y="2895600"/>
            <a:ext cx="9045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rofymama.com/wp-content/uploads/2014/04/matematika-dlya-doshkolnikov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419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72200" y="457200"/>
            <a:ext cx="22860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«Дерево успеха»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://karliknanos.narod.ru/images/derevo.gif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914400" cy="1676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im1-tub-kz.yandex.net/i?id=e15188447ae4f1d47da87d26d907a9d5-l&amp;n=13"/>
          <p:cNvPicPr/>
          <p:nvPr/>
        </p:nvPicPr>
        <p:blipFill>
          <a:blip r:embed="rId8" cstate="print"/>
          <a:srcRect l="11224" t="8819" r="9086" b="10524"/>
          <a:stretch>
            <a:fillRect/>
          </a:stretch>
        </p:blipFill>
        <p:spPr bwMode="auto">
          <a:xfrm>
            <a:off x="7239000" y="2286000"/>
            <a:ext cx="361950" cy="3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romasphere.ru/media/k2/items/cache/fc34f61d23b74be53ee07d469bd32064_XL.jpg"/>
          <p:cNvPicPr/>
          <p:nvPr/>
        </p:nvPicPr>
        <p:blipFill>
          <a:blip r:embed="rId9" cstate="print"/>
          <a:srcRect l="23568" r="29274"/>
          <a:stretch>
            <a:fillRect/>
          </a:stretch>
        </p:blipFill>
        <p:spPr bwMode="auto">
          <a:xfrm>
            <a:off x="7696200" y="2286000"/>
            <a:ext cx="40435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thumbs.dreamstime.com/b/%D0%B6%D0%B5%D0%BB%D1%82%D0%BE%D0%B5-%D1%8F%D0%B1%D0%BB%D0%BE%D0%BA%D0%BE-10629893.jpg"/>
          <p:cNvPicPr/>
          <p:nvPr/>
        </p:nvPicPr>
        <p:blipFill>
          <a:blip r:embed="rId10" cstate="print"/>
          <a:srcRect l="12836" t="11545" r="11751" b="11806"/>
          <a:stretch>
            <a:fillRect/>
          </a:stretch>
        </p:blipFill>
        <p:spPr bwMode="auto">
          <a:xfrm>
            <a:off x="8229600" y="2286000"/>
            <a:ext cx="35589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172200" y="2895600"/>
            <a:ext cx="251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6818313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это время выросло удивительное дерево, благодаря которому каждый из вас может показать пользу или бесполезность нашего занятия.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180975" algn="l"/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оно для вас прошло плодотворно, и вы остались довольны – прикрепите к дереву плоды – красные яблоки.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180975" algn="l"/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оно прошло хорошо, но могло быть и лучше – прикрепите жёлтые яблоки.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180975" algn="l"/>
                <a:tab pos="68183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уж если совсем напрасно было потрачено время, то – зелёные яблоки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495800" y="11430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5791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Предполагаю, что активные методы будут направлены главным образом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овладение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учащимися знаниями и умениями в процессе активной мыслительной  и практической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45780" y="1295400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ифференциация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38400" y="1905000"/>
          <a:ext cx="4267200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209800"/>
              </a:tblGrid>
              <a:tr h="12225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дифференциации с учётом потребностей  обучающихся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317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группе на развитие  лидерских способностей, умение выполнять поручения в группе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Скрытая</a:t>
                      </a:r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дифференциация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делении на группы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 ученик- ученик</a:t>
                      </a:r>
                    </a:p>
                    <a:p>
                      <a:pPr algn="l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Работа в группе и паре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7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развитие речевых навыков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обучающихся</a:t>
                      </a:r>
                    </a:p>
                    <a:p>
                      <a:pPr algn="l"/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1.Индивидуальные карточки</a:t>
                      </a:r>
                    </a:p>
                    <a:p>
                      <a:pPr algn="l"/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Схемы со словами-подсказками</a:t>
                      </a:r>
                    </a:p>
                    <a:p>
                      <a:pPr algn="l"/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3.Инструкции</a:t>
                      </a:r>
                      <a:r>
                        <a:rPr lang="ru-RU" sz="12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учителя</a:t>
                      </a:r>
                      <a:endParaRPr lang="ru-RU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8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использования методов: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767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-Усвоение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 материала каждым учащимся;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-Самостоятельное выполнение заданий по новому материалу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взаимообучение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самооценка 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взаимооценка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934200" y="32766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№1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32" descr="http://www.parta-transformer.ru/o/img.php?url=http://cs7011.vk.me/v7011543/20336/O8k-ObFHAEU.jpg"/>
          <p:cNvPicPr>
            <a:picLocks noChangeAspect="1" noChangeArrowheads="1"/>
          </p:cNvPicPr>
          <p:nvPr/>
        </p:nvPicPr>
        <p:blipFill>
          <a:blip r:embed="rId3" cstate="print"/>
          <a:srcRect l="71461" t="31126" r="9589" b="40067"/>
          <a:stretch>
            <a:fillRect/>
          </a:stretch>
        </p:blipFill>
        <p:spPr bwMode="auto">
          <a:xfrm>
            <a:off x="8229600" y="3505200"/>
            <a:ext cx="600075" cy="7715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39000" y="4191000"/>
            <a:ext cx="167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части растения не дорисовал художник? Закончите рисунок.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4800" y="1981200"/>
            <a:ext cx="167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68183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Разгадаем кроссворд.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6818313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– высокого уровня, записывает отгадки в кроссворд.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4800" y="4114800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кластером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Лидер защищает кластер у доски.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447800" y="3276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28800" y="44958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5486400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 «Спор частей растений».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ролях - учащиеся с высоким уровнем,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524000" y="48006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705600" y="52578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Низкий уровень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http://profymama.com/wp-content/uploads/2014/04/matematika-dlya-doshkolnikov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4953000"/>
            <a:ext cx="790575" cy="96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0" y="58674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аканчивает рисунок, соединяя числа следуя порядковому номеру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781800" y="44196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781800" y="3733800"/>
            <a:ext cx="7620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781800" y="2057400"/>
            <a:ext cx="1219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34200" y="16002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«Именные палочки» 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стаканчиках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Успешность процесса учения зависит от многих факторов, среди которых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последнюю роль играет обучение  соответственно способностям  и возможностям ребёнка, т.е дифференцированное обучение.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828800" y="3657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своей практике применю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оценивание,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как оно позволит оценивать деятельность ученика под разными углами зрения- критериями.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ds02.infourok.ru/uploads/ex/061b/0007bac2-262077c4/2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838200"/>
            <a:ext cx="3279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оценивание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позволит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143000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Мне ,как учителю                           Я предполагаю,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что  ученикам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48000" y="1295400"/>
            <a:ext cx="1828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1.Индивидуальная работа по карточкам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всех уч-ся)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Запишет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прямоугольниках первые буквы названия частей растения: корень - «К», стебель - «С», листья - «Л», цветки - «Ц»,плоды - «П».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Обучающийся обозначает буквой: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«К» корень растения;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«С» стебель растения;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«Л» лист растения;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«Ц» цветок растения;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«П» плод растения.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самооценивание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ключу)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67000" y="46482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67000" y="5029200"/>
          <a:ext cx="1343025" cy="1066800"/>
        </p:xfrm>
        <a:graphic>
          <a:graphicData uri="http://schemas.openxmlformats.org/presentationml/2006/ole">
            <p:oleObj spid="_x0000_s2052" name="Слайд" r:id="rId4" imgW="4570610" imgH="3427477" progId="PowerPoint.Slide.12">
              <p:embed/>
            </p:oleObj>
          </a:graphicData>
        </a:graphic>
      </p:graphicFrame>
      <p:pic>
        <p:nvPicPr>
          <p:cNvPr id="12" name="Рисунок 11" descr="https://ds04.infourok.ru/uploads/ex/0694/0010bbeb-314e14e5/im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410200"/>
            <a:ext cx="134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67200" y="5105400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905000"/>
            <a:ext cx="2362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организации:</a:t>
            </a: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Самооценивание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ключу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-Словесная оценка (устная обратная связь)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09800" y="2819400"/>
            <a:ext cx="2133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4800" y="3625334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«Тик-так это не так»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риём  пальчики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«Дерево успеха»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83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Презентация творческой работы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209800" y="19050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09800" y="2819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410200" y="1600200"/>
          <a:ext cx="1600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33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-Разработка критериев</a:t>
                      </a:r>
                    </a:p>
                    <a:p>
                      <a:endParaRPr lang="ru-RU" sz="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-Иметь информацию для анализа и планирования своей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-Выстраивать индивидуальную траекторию с учётом индивидуальных способностей</a:t>
                      </a:r>
                    </a:p>
                    <a:p>
                      <a:endParaRPr lang="ru-RU" sz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-Использовать разнообразные подходы и инструменты оценивания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162800" y="1600200"/>
          <a:ext cx="15240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2971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Знать и понимать критерии успеха</a:t>
                      </a:r>
                    </a:p>
                    <a:p>
                      <a:endParaRPr lang="ru-RU" sz="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-Участвовать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рефлексии, оценивания себя и других</a:t>
                      </a:r>
                      <a:endParaRPr lang="ru-RU" sz="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-Использовать знания для решения реальных задач, выражать разные точки зрения, критически мыслит</a:t>
                      </a:r>
                    </a:p>
                    <a:p>
                      <a:endParaRPr lang="ru-RU" sz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464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Микропреподавание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4800" y="685800"/>
            <a:ext cx="6629400" cy="17526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курсах обновлённого содержания обучения я поняла, что учитель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быть не только источником знаний, но и активным участником учебного процесса.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учителя: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 каждого ребёнка в процесс обучения. Суметь выслушать его, сделать его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 ассистентом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-направить умение учащихся в нужное русло, подсказать, как добыть знания, заинтересовать,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добиться критериев успеха.</a:t>
            </a: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04800" y="2743200"/>
            <a:ext cx="6248400" cy="9906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связь коллег и тренера при планировании урока оказало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положительное влияние на планирование урока, так как способствовала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корректировке, приобретению опыта разработки краткосрочных планов.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04800" y="3962400"/>
            <a:ext cx="6629400" cy="14478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дальнейшем планирую  совершенствовать свою педагогическую деятельность,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литературу, которая мне  позволит использовать активные методы и приёмы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планировании своих уроков.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Поделюсь полученными знаниями по обновлению содержания образования на уровне школы – проведу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коучинги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тренинги.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5791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гореть самой, чувствовать что можешь зажечь других, </a:t>
            </a:r>
          </a:p>
          <a:p>
            <a:pPr algn="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счастливой, когда твои ученики дарят тебе свой свет.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990</Words>
  <Application>Microsoft Office PowerPoint</Application>
  <PresentationFormat>Экран (4:3)</PresentationFormat>
  <Paragraphs>209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90</cp:revision>
  <dcterms:created xsi:type="dcterms:W3CDTF">2018-06-15T09:46:29Z</dcterms:created>
  <dcterms:modified xsi:type="dcterms:W3CDTF">2018-06-20T10:04:50Z</dcterms:modified>
</cp:coreProperties>
</file>